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sldIdLst>
    <p:sldId id="285" r:id="rId2"/>
    <p:sldId id="257" r:id="rId3"/>
    <p:sldId id="258" r:id="rId4"/>
    <p:sldId id="267" r:id="rId5"/>
    <p:sldId id="287" r:id="rId6"/>
    <p:sldId id="268" r:id="rId7"/>
    <p:sldId id="269" r:id="rId8"/>
    <p:sldId id="270" r:id="rId9"/>
    <p:sldId id="271" r:id="rId10"/>
    <p:sldId id="286" r:id="rId11"/>
    <p:sldId id="295" r:id="rId12"/>
    <p:sldId id="296" r:id="rId13"/>
    <p:sldId id="297" r:id="rId14"/>
    <p:sldId id="264" r:id="rId15"/>
    <p:sldId id="272" r:id="rId16"/>
    <p:sldId id="273" r:id="rId17"/>
    <p:sldId id="288" r:id="rId18"/>
    <p:sldId id="289" r:id="rId19"/>
    <p:sldId id="290" r:id="rId20"/>
    <p:sldId id="291" r:id="rId21"/>
    <p:sldId id="292" r:id="rId22"/>
    <p:sldId id="294" r:id="rId23"/>
    <p:sldId id="293" r:id="rId24"/>
    <p:sldId id="284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Meiryo" panose="020B0604030504040204" pitchFamily="34" charset="-128"/>
      <p:regular r:id="rId29"/>
      <p:bold r:id="rId30"/>
      <p:italic r:id="rId31"/>
      <p:boldItalic r:id="rId32"/>
    </p:embeddedFont>
    <p:embeddedFont>
      <p:font typeface="华文细黑" panose="02010600040101010101" pitchFamily="2" charset="-122"/>
      <p:regular r:id="rId33"/>
    </p:embeddedFont>
    <p:embeddedFont>
      <p:font typeface="等线" panose="02010600030101010101" charset="-122"/>
      <p:regular r:id="rId34"/>
      <p:bold r:id="rId35"/>
    </p:embeddedFont>
    <p:embeddedFont>
      <p:font typeface="Agency FB" panose="020B0503020202020204" pitchFamily="34" charset="0"/>
      <p:regular r:id="rId36"/>
      <p:bold r:id="rId37"/>
    </p:embeddedFont>
    <p:embeddedFont>
      <p:font typeface="Kalinga" panose="020B0502040204020203" pitchFamily="3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方正姚体" panose="02010601030101010101" pitchFamily="2" charset="-122"/>
      <p:regular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314C4C9D-AE76-4E05-B037-5A5DB805C9BD}">
          <p14:sldIdLst>
            <p14:sldId id="285"/>
          </p14:sldIdLst>
        </p14:section>
        <p14:section name="目录页" id="{008E412F-DBDA-49D6-8F52-3723921DFE03}">
          <p14:sldIdLst>
            <p14:sldId id="257"/>
          </p14:sldIdLst>
        </p14:section>
        <p14:section name="过渡页" id="{8A3C5D5E-FAF1-4CC7-AAB2-6446E7D3DE63}">
          <p14:sldIdLst>
            <p14:sldId id="258"/>
          </p14:sldIdLst>
        </p14:section>
        <p14:section name="内页" id="{8D1A6813-68F6-49A0-A239-92955AC6E8C5}">
          <p14:sldIdLst>
            <p14:sldId id="267"/>
            <p14:sldId id="287"/>
            <p14:sldId id="268"/>
            <p14:sldId id="269"/>
            <p14:sldId id="270"/>
            <p14:sldId id="271"/>
            <p14:sldId id="286"/>
            <p14:sldId id="295"/>
            <p14:sldId id="296"/>
            <p14:sldId id="297"/>
            <p14:sldId id="264"/>
            <p14:sldId id="272"/>
            <p14:sldId id="273"/>
            <p14:sldId id="288"/>
            <p14:sldId id="289"/>
            <p14:sldId id="290"/>
            <p14:sldId id="291"/>
            <p14:sldId id="292"/>
            <p14:sldId id="294"/>
            <p14:sldId id="293"/>
          </p14:sldIdLst>
        </p14:section>
        <p14:section name="结束页" id="{98773F69-2DDF-47CC-BD69-D575D8CAAC6E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D75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424" autoAdjust="0"/>
  </p:normalViewPr>
  <p:slideViewPr>
    <p:cSldViewPr snapToGrid="0" showGuides="1">
      <p:cViewPr varScale="1">
        <p:scale>
          <a:sx n="66" d="100"/>
          <a:sy n="66" d="100"/>
        </p:scale>
        <p:origin x="816" y="78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2017/9/21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7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4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3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19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332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58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778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1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02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8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768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50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28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042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13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7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50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5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45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8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89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45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39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A317B3B-759B-48A2-98F8-EE8504BBAF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7F49771D-F4E5-45C0-B9E3-61DFF36EAB5B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90C0618A-E2D7-407C-A147-1B8157F72E3F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73E956EB-43CC-40C6-9D87-DF8B7112AAE5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930309DA-014B-49F0-A5A4-A954AFAF8D4B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4B8D107-3BBF-44D1-9F1C-6069114A1801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EA2B7E58-7226-4E92-A7F0-C143D6C08D56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41D5DC43-636F-4948-A291-4B798EC0ECAD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6BEC1C61-9ED7-4C5E-8E40-68D3CA70C777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72C09E7A-F777-4429-B63E-EF151F72F6B3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3A52EF-1978-4F50-907E-E50BF7982B1C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AE00DB1C-E6E6-4BF3-BFAF-C0B5ED34D9A8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2EEA5A5C-942E-43E1-BF0A-A3758C3C4EA9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F78D56B9-C350-4AD4-95D0-B3348A5E3272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5C76F0DC-BCAA-4E96-B231-9AE0411C66A5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F434CB9-14BC-4091-99B4-6F6293F1E99B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xmlns="" id="{864ECE9B-3C72-49F0-97FC-16BD1FB88EF1}"/>
              </a:ext>
            </a:extLst>
          </p:cNvPr>
          <p:cNvCxnSpPr/>
          <p:nvPr userDrawn="1"/>
        </p:nvCxnSpPr>
        <p:spPr>
          <a:xfrm>
            <a:off x="455289" y="796626"/>
            <a:ext cx="10530592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6ADA4174-F5B2-436B-AFCD-4DEBCDE74D75}"/>
              </a:ext>
            </a:extLst>
          </p:cNvPr>
          <p:cNvGrpSpPr/>
          <p:nvPr userDrawn="1"/>
        </p:nvGrpSpPr>
        <p:grpSpPr>
          <a:xfrm>
            <a:off x="10667999" y="165591"/>
            <a:ext cx="1362075" cy="569193"/>
            <a:chOff x="11125200" y="0"/>
            <a:chExt cx="1733550" cy="70954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8E6D01BC-9367-4008-A420-6A308ABE3716}"/>
                </a:ext>
              </a:extLst>
            </p:cNvPr>
            <p:cNvSpPr/>
            <p:nvPr/>
          </p:nvSpPr>
          <p:spPr>
            <a:xfrm>
              <a:off x="11125200" y="0"/>
              <a:ext cx="1733550" cy="709542"/>
            </a:xfrm>
            <a:prstGeom prst="rect">
              <a:avLst/>
            </a:prstGeom>
            <a:solidFill>
              <a:srgbClr val="0C6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xmlns="" id="{C5019360-F329-4F93-826E-4490DE72FCBC}"/>
                </a:ext>
              </a:extLst>
            </p:cNvPr>
            <p:cNvSpPr txBox="1">
              <a:spLocks/>
            </p:cNvSpPr>
            <p:nvPr/>
          </p:nvSpPr>
          <p:spPr>
            <a:xfrm>
              <a:off x="11125200" y="91086"/>
              <a:ext cx="1733550" cy="527367"/>
            </a:xfrm>
            <a:prstGeom prst="rect">
              <a:avLst/>
            </a:prstGeom>
          </p:spPr>
          <p:txBody>
            <a:bodyPr vert="horz" lIns="96435" tIns="48218" rIns="96435" bIns="48218" rtlCol="0" anchor="ctr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LOGO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7555EDE-A89C-4C93-B66F-B02B3B50EED1}"/>
              </a:ext>
            </a:extLst>
          </p:cNvPr>
          <p:cNvSpPr/>
          <p:nvPr userDrawn="1"/>
        </p:nvSpPr>
        <p:spPr>
          <a:xfrm>
            <a:off x="0" y="165591"/>
            <a:ext cx="174171" cy="569194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2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xmlns="" id="{81EA7BDF-6668-4AB1-BF6F-942BF86539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A57FAEB-1F25-4335-920F-2E9DEE4D14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B9AAD57-BA67-494C-9C0F-1960AA81EAD4}"/>
              </a:ext>
            </a:extLst>
          </p:cNvPr>
          <p:cNvSpPr txBox="1"/>
          <p:nvPr/>
        </p:nvSpPr>
        <p:spPr>
          <a:xfrm>
            <a:off x="6705600" y="5137150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00ABB4"/>
                </a:solidFill>
                <a:latin typeface="微软雅黑" panose="020B0503020204020204" charset="-122"/>
                <a:ea typeface="微软雅黑" panose="020B0503020204020204" charset="-122"/>
              </a:rPr>
              <a:t>Denny</a:t>
            </a:r>
            <a:endParaRPr lang="en-US" altLang="zh-CN" sz="4000" b="1" dirty="0">
              <a:solidFill>
                <a:srgbClr val="00ABB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9392F32-6903-4C90-A768-6C7EAA1D611D}"/>
              </a:ext>
            </a:extLst>
          </p:cNvPr>
          <p:cNvSpPr txBox="1"/>
          <p:nvPr/>
        </p:nvSpPr>
        <p:spPr>
          <a:xfrm>
            <a:off x="1023971" y="2423981"/>
            <a:ext cx="716093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第 六 课 作 业 及 小 结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Meiryo" panose="020B0604030504040204" pitchFamily="34" charset="-128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0583C55D-3C84-42D7-BA34-4BEB0C42CF19}"/>
              </a:ext>
            </a:extLst>
          </p:cNvPr>
          <p:cNvCxnSpPr/>
          <p:nvPr/>
        </p:nvCxnSpPr>
        <p:spPr>
          <a:xfrm>
            <a:off x="1023971" y="3618640"/>
            <a:ext cx="27257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直角三角形 3">
            <a:extLst>
              <a:ext uri="{FF2B5EF4-FFF2-40B4-BE49-F238E27FC236}">
                <a16:creationId xmlns:a16="http://schemas.microsoft.com/office/drawing/2014/main" xmlns="" id="{43DB4F28-580D-4B3D-85CB-A3680AA3F99D}"/>
              </a:ext>
            </a:extLst>
          </p:cNvPr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当贾斯汀Baby伴奏搭配霉霉Love Story当贾斯汀Baby伴奏搭配霉霉Love Story">
            <a:hlinkClick r:id="" action="ppaction://media"/>
            <a:extLst>
              <a:ext uri="{FF2B5EF4-FFF2-40B4-BE49-F238E27FC236}">
                <a16:creationId xmlns:a16="http://schemas.microsoft.com/office/drawing/2014/main" xmlns="" id="{86C270C5-9504-4AC3-A0B5-DE234046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495425" y="-936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5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695" y="1621116"/>
            <a:ext cx="7559189" cy="51517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622914" y="447399"/>
            <a:ext cx="11431888" cy="1031164"/>
            <a:chOff x="383553" y="3875245"/>
            <a:chExt cx="11431888" cy="1031164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383553" y="3875245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Spring 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配置类。配置数据源和启动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AspectJ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自动</a:t>
              </a:r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代理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cxnSp>
        <p:nvCxnSpPr>
          <p:cNvPr id="24" name="直接箭头连接符 23"/>
          <p:cNvCxnSpPr/>
          <p:nvPr/>
        </p:nvCxnSpPr>
        <p:spPr>
          <a:xfrm flipV="1">
            <a:off x="5683497" y="4842455"/>
            <a:ext cx="637610" cy="30284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321107" y="4679945"/>
            <a:ext cx="965064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配置数据源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454401" y="2612571"/>
            <a:ext cx="2112984" cy="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610927" y="2533744"/>
            <a:ext cx="1718788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启动自动代理，加载切面</a:t>
            </a:r>
            <a:r>
              <a:rPr lang="en-US" altLang="zh-CN" sz="1200" dirty="0" smtClean="0">
                <a:solidFill>
                  <a:schemeClr val="bg1"/>
                </a:solidFill>
              </a:rPr>
              <a:t>(</a:t>
            </a:r>
            <a:r>
              <a:rPr lang="zh-CN" altLang="en-US" sz="1200" dirty="0" smtClean="0">
                <a:solidFill>
                  <a:schemeClr val="bg1"/>
                </a:solidFill>
              </a:rPr>
              <a:t>切入点和通知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 descr="C:\Users\denny\AppData\Local\Temp\SNAGHTML948b9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2" y="2919782"/>
            <a:ext cx="4093028" cy="820409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箭头连接符 38"/>
          <p:cNvCxnSpPr/>
          <p:nvPr/>
        </p:nvCxnSpPr>
        <p:spPr>
          <a:xfrm>
            <a:off x="5094514" y="1867808"/>
            <a:ext cx="3454400" cy="933701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404004" y="432885"/>
            <a:ext cx="11431888" cy="1045678"/>
            <a:chOff x="-397537" y="3860731"/>
            <a:chExt cx="11431888" cy="1045678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397537" y="386073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Spring AOP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模拟事务管理测试类。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46" y="1917025"/>
            <a:ext cx="5941065" cy="339867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172" y="2217673"/>
            <a:ext cx="5380952" cy="255345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07" y="4941808"/>
            <a:ext cx="3304762" cy="175823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矩形 16"/>
          <p:cNvSpPr/>
          <p:nvPr/>
        </p:nvSpPr>
        <p:spPr>
          <a:xfrm>
            <a:off x="153737" y="4002373"/>
            <a:ext cx="5984573" cy="11692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515457" y="5171607"/>
            <a:ext cx="257723" cy="606211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892943" y="5777818"/>
            <a:ext cx="1245028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测试前初始化数据</a:t>
            </a:r>
          </a:p>
        </p:txBody>
      </p:sp>
      <p:sp>
        <p:nvSpPr>
          <p:cNvPr id="23" name="矩形 22"/>
          <p:cNvSpPr/>
          <p:nvPr/>
        </p:nvSpPr>
        <p:spPr>
          <a:xfrm>
            <a:off x="6742142" y="2306471"/>
            <a:ext cx="5282857" cy="6295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8739266" y="1857062"/>
            <a:ext cx="494675" cy="44941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233941" y="1655163"/>
            <a:ext cx="1245028" cy="2610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测试后清空数据</a:t>
            </a:r>
          </a:p>
        </p:txBody>
      </p:sp>
      <p:sp>
        <p:nvSpPr>
          <p:cNvPr id="31" name="矩形 30"/>
          <p:cNvSpPr/>
          <p:nvPr/>
        </p:nvSpPr>
        <p:spPr>
          <a:xfrm>
            <a:off x="6735069" y="3194043"/>
            <a:ext cx="5282857" cy="14529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6760824" y="4698032"/>
            <a:ext cx="243870" cy="487552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242625" y="5277917"/>
            <a:ext cx="1055468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测试新增方法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0931969" y="5504601"/>
            <a:ext cx="411100" cy="4117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1117316" y="5916317"/>
            <a:ext cx="907683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测试删除和查询方法</a:t>
            </a:r>
          </a:p>
        </p:txBody>
      </p:sp>
    </p:spTree>
    <p:extLst>
      <p:ext uri="{BB962C8B-B14F-4D97-AF65-F5344CB8AC3E}">
        <p14:creationId xmlns:p14="http://schemas.microsoft.com/office/powerpoint/2010/main" val="329463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  <p:bldP spid="35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603217" y="473270"/>
            <a:ext cx="11431888" cy="1005293"/>
            <a:chOff x="-1596750" y="3901116"/>
            <a:chExt cx="11431888" cy="1005293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596750" y="3901116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测试结果演示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cxnSp>
        <p:nvCxnSpPr>
          <p:cNvPr id="18" name="直接箭头连接符 17"/>
          <p:cNvCxnSpPr/>
          <p:nvPr/>
        </p:nvCxnSpPr>
        <p:spPr>
          <a:xfrm flipV="1">
            <a:off x="6005805" y="2729213"/>
            <a:ext cx="1281745" cy="49828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86" y="2012784"/>
            <a:ext cx="5708842" cy="15639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227" y="2365447"/>
            <a:ext cx="4419048" cy="62857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4" name="文本框 23"/>
          <p:cNvSpPr txBox="1"/>
          <p:nvPr/>
        </p:nvSpPr>
        <p:spPr>
          <a:xfrm>
            <a:off x="7344342" y="1687585"/>
            <a:ext cx="1365146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执行新增方法事务正常提交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42152" y="3140499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新增一条数据，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6028143" y="1973976"/>
            <a:ext cx="1281745" cy="49828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89" y="4997035"/>
            <a:ext cx="5878384" cy="166375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815" y="4291341"/>
            <a:ext cx="4390476" cy="4666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4" name="直接箭头连接符 33"/>
          <p:cNvCxnSpPr/>
          <p:nvPr/>
        </p:nvCxnSpPr>
        <p:spPr>
          <a:xfrm flipV="1">
            <a:off x="6291109" y="4494227"/>
            <a:ext cx="717731" cy="24734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401478" y="5676766"/>
            <a:ext cx="2001708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执行新增方法抛出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异常事务回滚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72814" y="4860681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数据未新增，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6329107" y="6017985"/>
            <a:ext cx="1055868" cy="74692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981" y="3732680"/>
            <a:ext cx="5809524" cy="117068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2" name="矩形 41"/>
          <p:cNvSpPr/>
          <p:nvPr/>
        </p:nvSpPr>
        <p:spPr>
          <a:xfrm>
            <a:off x="58055" y="3676030"/>
            <a:ext cx="6207833" cy="302457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53370" y="2738296"/>
            <a:ext cx="4570476" cy="25572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5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77" y="1606603"/>
            <a:ext cx="7685994" cy="179587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603217" y="473270"/>
            <a:ext cx="11431888" cy="1005293"/>
            <a:chOff x="-1596750" y="3901116"/>
            <a:chExt cx="11431888" cy="1005293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1596750" y="3901116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测试结果演示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cxnSp>
        <p:nvCxnSpPr>
          <p:cNvPr id="18" name="直接箭头连接符 17"/>
          <p:cNvCxnSpPr/>
          <p:nvPr/>
        </p:nvCxnSpPr>
        <p:spPr>
          <a:xfrm flipV="1">
            <a:off x="6220918" y="3879709"/>
            <a:ext cx="1281745" cy="49828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663" y="3601818"/>
            <a:ext cx="4419048" cy="62857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6" name="文本框 25"/>
          <p:cNvSpPr txBox="1"/>
          <p:nvPr/>
        </p:nvSpPr>
        <p:spPr>
          <a:xfrm>
            <a:off x="6636998" y="4327629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新增一条数据，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78" y="4752451"/>
            <a:ext cx="5809524" cy="18559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77" y="3601205"/>
            <a:ext cx="5809524" cy="104761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1" name="矩形 20"/>
          <p:cNvSpPr/>
          <p:nvPr/>
        </p:nvSpPr>
        <p:spPr>
          <a:xfrm>
            <a:off x="153737" y="3514703"/>
            <a:ext cx="6067181" cy="321588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269803" y="5311080"/>
            <a:ext cx="1283530" cy="47699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037187" y="5851225"/>
            <a:ext cx="2001708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执行新增方法抛出非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异常事务提交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7881703" y="2504541"/>
            <a:ext cx="1292278" cy="1091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173981" y="2273027"/>
            <a:ext cx="2001708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执行查询方法事务未开启数据库连接正常关闭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1235" y="3975240"/>
            <a:ext cx="4721903" cy="220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8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1">
            <a:extLst>
              <a:ext uri="{FF2B5EF4-FFF2-40B4-BE49-F238E27FC236}">
                <a16:creationId xmlns:a16="http://schemas.microsoft.com/office/drawing/2014/main" xmlns="" id="{39E6A637-9A87-4DC3-880B-6FB139A9F7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7">
            <a:extLst>
              <a:ext uri="{FF2B5EF4-FFF2-40B4-BE49-F238E27FC236}">
                <a16:creationId xmlns:a16="http://schemas.microsoft.com/office/drawing/2014/main" xmlns="" id="{CFAA498A-6F4A-46F1-B4D8-EE66A0285CCE}"/>
              </a:ext>
            </a:extLst>
          </p:cNvPr>
          <p:cNvSpPr/>
          <p:nvPr/>
        </p:nvSpPr>
        <p:spPr>
          <a:xfrm>
            <a:off x="4919592" y="0"/>
            <a:ext cx="7272409" cy="685800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8">
            <a:extLst>
              <a:ext uri="{FF2B5EF4-FFF2-40B4-BE49-F238E27FC236}">
                <a16:creationId xmlns:a16="http://schemas.microsoft.com/office/drawing/2014/main" xmlns="" id="{18326156-9BB4-4031-BC8F-6CDBF8ABE7C2}"/>
              </a:ext>
            </a:extLst>
          </p:cNvPr>
          <p:cNvSpPr/>
          <p:nvPr/>
        </p:nvSpPr>
        <p:spPr>
          <a:xfrm>
            <a:off x="4642676" y="0"/>
            <a:ext cx="7549324" cy="6858000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90F7C0A-C84D-45DF-9D19-539B833368C3}"/>
              </a:ext>
            </a:extLst>
          </p:cNvPr>
          <p:cNvSpPr/>
          <p:nvPr/>
        </p:nvSpPr>
        <p:spPr>
          <a:xfrm>
            <a:off x="6750050" y="3065145"/>
            <a:ext cx="3611245" cy="166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基于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JDK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动态代理和</a:t>
            </a:r>
            <a:r>
              <a:rPr lang="en-US" altLang="zh-CN" sz="1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Cglib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自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定义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AOP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实现统一的事务管理。包括：事务的开启、提交和回滚。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同时保证当前线程绑定独有的数据库连接。</a:t>
            </a:r>
            <a:endParaRPr lang="zh-CN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  <a:p>
            <a:pPr algn="l" fontAlgn="auto">
              <a:lnSpc>
                <a:spcPct val="150000"/>
              </a:lnSpc>
            </a:pPr>
            <a:endParaRPr 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xmlns="" id="{E02C9E71-7576-45E7-B62C-1380B0328B2B}"/>
              </a:ext>
            </a:extLst>
          </p:cNvPr>
          <p:cNvSpPr/>
          <p:nvPr/>
        </p:nvSpPr>
        <p:spPr>
          <a:xfrm flipV="1">
            <a:off x="0" y="0"/>
            <a:ext cx="2613660" cy="2613660"/>
          </a:xfrm>
          <a:prstGeom prst="rtTriangle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F3A2CB5-F30D-47B2-8A6D-F23D680CBD53}"/>
              </a:ext>
            </a:extLst>
          </p:cNvPr>
          <p:cNvSpPr txBox="1"/>
          <p:nvPr/>
        </p:nvSpPr>
        <p:spPr>
          <a:xfrm>
            <a:off x="0" y="121285"/>
            <a:ext cx="171196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xmlns="" id="{29D5BEA1-67B9-4615-9258-1F41E5398AE1}"/>
              </a:ext>
            </a:extLst>
          </p:cNvPr>
          <p:cNvSpPr/>
          <p:nvPr/>
        </p:nvSpPr>
        <p:spPr>
          <a:xfrm>
            <a:off x="2613660" y="2179320"/>
            <a:ext cx="5927090" cy="502285"/>
          </a:xfrm>
          <a:prstGeom prst="parallelogram">
            <a:avLst>
              <a:gd name="adj" fmla="val 70065"/>
            </a:avLst>
          </a:prstGeom>
          <a:solidFill>
            <a:srgbClr val="00AB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A608AA7-7F6A-4BFE-A07B-4076641D5051}"/>
              </a:ext>
            </a:extLst>
          </p:cNvPr>
          <p:cNvSpPr txBox="1"/>
          <p:nvPr/>
        </p:nvSpPr>
        <p:spPr>
          <a:xfrm>
            <a:off x="3077029" y="2214880"/>
            <a:ext cx="510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0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dist" fontAlgn="auto">
              <a:lnSpc>
                <a:spcPct val="10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/>
      <p:bldP spid="6" grpId="0" animBg="1"/>
      <p:bldP spid="7" grpId="0"/>
      <p:bldP spid="7" grpId="1"/>
      <p:bldP spid="8" grpId="0" bldLvl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0" y="2319583"/>
            <a:ext cx="11869391" cy="4221802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1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017796" y="418371"/>
            <a:ext cx="11431888" cy="1060192"/>
            <a:chOff x="988671" y="3846217"/>
            <a:chExt cx="11431888" cy="1060192"/>
          </a:xfrm>
        </p:grpSpPr>
        <p:sp>
          <p:nvSpPr>
            <p:cNvPr id="252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53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54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988671" y="3846217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利用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JDK 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动态代理和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Cglib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自定义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AOP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模拟事务管理，整体架构图如下：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256" name="矩形 255"/>
          <p:cNvSpPr/>
          <p:nvPr/>
        </p:nvSpPr>
        <p:spPr>
          <a:xfrm>
            <a:off x="6513996" y="2346903"/>
            <a:ext cx="3295650" cy="23044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7" name="直接箭头连接符 256"/>
          <p:cNvCxnSpPr/>
          <p:nvPr/>
        </p:nvCxnSpPr>
        <p:spPr>
          <a:xfrm flipV="1">
            <a:off x="1021252" y="2625575"/>
            <a:ext cx="501365" cy="4419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文本框 259"/>
          <p:cNvSpPr txBox="1"/>
          <p:nvPr/>
        </p:nvSpPr>
        <p:spPr>
          <a:xfrm>
            <a:off x="1182013" y="1951904"/>
            <a:ext cx="1468994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自定义通知，包括：方法执行前、正常执行后及执行异常通知</a:t>
            </a:r>
          </a:p>
        </p:txBody>
      </p:sp>
      <p:sp>
        <p:nvSpPr>
          <p:cNvPr id="261" name="矩形 260"/>
          <p:cNvSpPr/>
          <p:nvPr/>
        </p:nvSpPr>
        <p:spPr>
          <a:xfrm>
            <a:off x="4429502" y="3730171"/>
            <a:ext cx="2025053" cy="16510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5" name="直接箭头连接符 264"/>
          <p:cNvCxnSpPr/>
          <p:nvPr/>
        </p:nvCxnSpPr>
        <p:spPr>
          <a:xfrm flipV="1">
            <a:off x="5778500" y="2336265"/>
            <a:ext cx="171450" cy="138227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文本框 267"/>
          <p:cNvSpPr txBox="1"/>
          <p:nvPr/>
        </p:nvSpPr>
        <p:spPr>
          <a:xfrm>
            <a:off x="4698148" y="1514300"/>
            <a:ext cx="1736947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代理工厂负责根据</a:t>
            </a:r>
            <a:r>
              <a:rPr lang="en-US" altLang="zh-CN" sz="1000" dirty="0" smtClean="0">
                <a:solidFill>
                  <a:schemeClr val="bg1"/>
                </a:solidFill>
              </a:rPr>
              <a:t>AOP</a:t>
            </a:r>
            <a:r>
              <a:rPr lang="zh-CN" altLang="en-US" sz="1000" dirty="0" smtClean="0">
                <a:solidFill>
                  <a:schemeClr val="bg1"/>
                </a:solidFill>
              </a:rPr>
              <a:t>代理创建类型</a:t>
            </a:r>
            <a:r>
              <a:rPr lang="en-US" altLang="zh-CN" sz="1000" dirty="0" smtClean="0">
                <a:solidFill>
                  <a:schemeClr val="bg1"/>
                </a:solidFill>
              </a:rPr>
              <a:t>(JDK</a:t>
            </a:r>
            <a:r>
              <a:rPr lang="zh-CN" altLang="en-US" sz="1000" dirty="0" smtClean="0">
                <a:solidFill>
                  <a:schemeClr val="bg1"/>
                </a:solidFill>
              </a:rPr>
              <a:t>动态代理或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r>
              <a:rPr lang="zh-CN" altLang="en-US" sz="1000" dirty="0" smtClean="0">
                <a:solidFill>
                  <a:schemeClr val="bg1"/>
                </a:solidFill>
              </a:rPr>
              <a:t>生成代理对象</a:t>
            </a:r>
            <a:r>
              <a:rPr lang="en-US" altLang="zh-CN" sz="1000" dirty="0" smtClean="0">
                <a:solidFill>
                  <a:schemeClr val="bg1"/>
                </a:solidFill>
              </a:rPr>
              <a:t>;</a:t>
            </a:r>
            <a:r>
              <a:rPr lang="zh-CN" altLang="en-US" sz="1000" dirty="0" smtClean="0">
                <a:solidFill>
                  <a:schemeClr val="bg1"/>
                </a:solidFill>
              </a:rPr>
              <a:t>存储定义的通知</a:t>
            </a:r>
            <a:r>
              <a:rPr lang="en-US" altLang="zh-CN" sz="1000" dirty="0">
                <a:solidFill>
                  <a:schemeClr val="bg1"/>
                </a:solidFill>
              </a:rPr>
              <a:t>(Advice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r>
              <a:rPr lang="zh-CN" altLang="en-US" sz="1000" dirty="0" smtClean="0">
                <a:solidFill>
                  <a:schemeClr val="bg1"/>
                </a:solidFill>
              </a:rPr>
              <a:t>集合</a:t>
            </a:r>
          </a:p>
        </p:txBody>
      </p:sp>
      <p:cxnSp>
        <p:nvCxnSpPr>
          <p:cNvPr id="272" name="直接箭头连接符 271"/>
          <p:cNvCxnSpPr>
            <a:endCxn id="274" idx="1"/>
          </p:cNvCxnSpPr>
          <p:nvPr/>
        </p:nvCxnSpPr>
        <p:spPr>
          <a:xfrm flipV="1">
            <a:off x="7518400" y="1860448"/>
            <a:ext cx="704109" cy="47581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文本框 273"/>
          <p:cNvSpPr txBox="1"/>
          <p:nvPr/>
        </p:nvSpPr>
        <p:spPr>
          <a:xfrm>
            <a:off x="8222509" y="1444949"/>
            <a:ext cx="2889342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/>
                </a:solidFill>
              </a:rPr>
              <a:t>AOP</a:t>
            </a:r>
            <a:r>
              <a:rPr lang="zh-CN" altLang="en-US" sz="1000" dirty="0" smtClean="0">
                <a:solidFill>
                  <a:schemeClr val="bg1"/>
                </a:solidFill>
              </a:rPr>
              <a:t>代理创建接口，包括</a:t>
            </a:r>
            <a:r>
              <a:rPr lang="en-US" altLang="zh-CN" sz="1000" dirty="0" smtClean="0">
                <a:solidFill>
                  <a:schemeClr val="bg1"/>
                </a:solidFill>
              </a:rPr>
              <a:t>JDK</a:t>
            </a:r>
            <a:r>
              <a:rPr lang="zh-CN" altLang="en-US" sz="1000" dirty="0" smtClean="0">
                <a:solidFill>
                  <a:schemeClr val="bg1"/>
                </a:solidFill>
              </a:rPr>
              <a:t>动态代理和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r>
              <a:rPr lang="zh-CN" altLang="en-US" sz="1000" dirty="0" smtClean="0">
                <a:solidFill>
                  <a:schemeClr val="bg1"/>
                </a:solidFill>
              </a:rPr>
              <a:t>两种创建方式的实现。主要负责创建代理对象，调用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ReflectiveMethodInvocation</a:t>
            </a:r>
            <a:r>
              <a:rPr lang="zh-CN" altLang="en-US" sz="1000" dirty="0" smtClean="0">
                <a:solidFill>
                  <a:schemeClr val="bg1"/>
                </a:solidFill>
              </a:rPr>
              <a:t>中的</a:t>
            </a:r>
            <a:r>
              <a:rPr lang="en-US" altLang="zh-CN" sz="1000" dirty="0" smtClean="0">
                <a:solidFill>
                  <a:schemeClr val="bg1"/>
                </a:solidFill>
              </a:rPr>
              <a:t>proceed</a:t>
            </a:r>
            <a:r>
              <a:rPr lang="zh-CN" altLang="en-US" sz="1000" dirty="0" smtClean="0">
                <a:solidFill>
                  <a:schemeClr val="bg1"/>
                </a:solidFill>
              </a:rPr>
              <a:t>方法执行通知</a:t>
            </a:r>
            <a:r>
              <a:rPr lang="en-US" altLang="zh-CN" sz="1000" dirty="0" smtClean="0">
                <a:solidFill>
                  <a:schemeClr val="bg1"/>
                </a:solidFill>
              </a:rPr>
              <a:t>(Advice)</a:t>
            </a:r>
            <a:r>
              <a:rPr lang="zh-CN" altLang="en-US" sz="1000" dirty="0" smtClean="0">
                <a:solidFill>
                  <a:schemeClr val="bg1"/>
                </a:solidFill>
              </a:rPr>
              <a:t>和目标对象方法</a:t>
            </a:r>
            <a:r>
              <a:rPr lang="en-US" altLang="zh-CN" sz="1000" dirty="0" smtClean="0">
                <a:solidFill>
                  <a:schemeClr val="bg1"/>
                </a:solidFill>
              </a:rPr>
              <a:t>(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JoinPoint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76" name="文本框 275"/>
          <p:cNvSpPr txBox="1"/>
          <p:nvPr/>
        </p:nvSpPr>
        <p:spPr>
          <a:xfrm>
            <a:off x="9958694" y="2345297"/>
            <a:ext cx="1931857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负责执行各个通知</a:t>
            </a:r>
            <a:r>
              <a:rPr lang="en-US" altLang="zh-CN" sz="1000" dirty="0" smtClean="0">
                <a:solidFill>
                  <a:schemeClr val="bg1"/>
                </a:solidFill>
              </a:rPr>
              <a:t>(Advice)</a:t>
            </a:r>
            <a:r>
              <a:rPr lang="zh-CN" altLang="en-US" sz="1000" dirty="0" smtClean="0">
                <a:solidFill>
                  <a:schemeClr val="bg1"/>
                </a:solidFill>
              </a:rPr>
              <a:t>和目标对象的方法</a:t>
            </a:r>
            <a:r>
              <a:rPr lang="en-US" altLang="zh-CN" sz="1000" dirty="0" smtClean="0">
                <a:solidFill>
                  <a:schemeClr val="bg1"/>
                </a:solidFill>
              </a:rPr>
              <a:t>(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JoinPoint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78" name="矩形 277"/>
          <p:cNvSpPr/>
          <p:nvPr/>
        </p:nvSpPr>
        <p:spPr>
          <a:xfrm>
            <a:off x="153738" y="3094690"/>
            <a:ext cx="4235196" cy="20450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4" name="直接箭头连接符 283"/>
          <p:cNvCxnSpPr/>
          <p:nvPr/>
        </p:nvCxnSpPr>
        <p:spPr>
          <a:xfrm flipV="1">
            <a:off x="10644988" y="2750077"/>
            <a:ext cx="82061" cy="34461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矩形 288"/>
          <p:cNvSpPr/>
          <p:nvPr/>
        </p:nvSpPr>
        <p:spPr>
          <a:xfrm>
            <a:off x="5339991" y="5500872"/>
            <a:ext cx="3524249" cy="9763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文本框 289"/>
          <p:cNvSpPr txBox="1"/>
          <p:nvPr/>
        </p:nvSpPr>
        <p:spPr>
          <a:xfrm>
            <a:off x="9250377" y="5038730"/>
            <a:ext cx="2789223" cy="13849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这两个类为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CglibAopProxy</a:t>
            </a:r>
            <a:r>
              <a:rPr lang="zh-CN" altLang="en-US" sz="1000" dirty="0" smtClean="0">
                <a:solidFill>
                  <a:schemeClr val="bg1"/>
                </a:solidFill>
              </a:rPr>
              <a:t>内部类，</a:t>
            </a:r>
            <a:r>
              <a:rPr lang="en-US" altLang="zh-CN" sz="1000" dirty="0" err="1">
                <a:solidFill>
                  <a:schemeClr val="bg1"/>
                </a:solidFill>
              </a:rPr>
              <a:t>DynamicAdvisedInterceptor</a:t>
            </a:r>
            <a:r>
              <a:rPr lang="zh-CN" altLang="en-US" sz="1000" dirty="0">
                <a:solidFill>
                  <a:schemeClr val="bg1"/>
                </a:solidFill>
              </a:rPr>
              <a:t>负责定义</a:t>
            </a:r>
            <a:r>
              <a:rPr lang="en-US" altLang="zh-CN" sz="1000" dirty="0" err="1">
                <a:solidFill>
                  <a:schemeClr val="bg1"/>
                </a:solidFill>
              </a:rPr>
              <a:t>Cglib</a:t>
            </a:r>
            <a:r>
              <a:rPr lang="zh-CN" altLang="en-US" sz="1000" dirty="0">
                <a:solidFill>
                  <a:schemeClr val="bg1"/>
                </a:solidFill>
              </a:rPr>
              <a:t>回调类似于</a:t>
            </a:r>
            <a:r>
              <a:rPr lang="en-US" altLang="zh-CN" sz="1000" dirty="0">
                <a:solidFill>
                  <a:schemeClr val="bg1"/>
                </a:solidFill>
              </a:rPr>
              <a:t>JDK</a:t>
            </a:r>
            <a:r>
              <a:rPr lang="zh-CN" altLang="en-US" sz="1000" dirty="0">
                <a:solidFill>
                  <a:schemeClr val="bg1"/>
                </a:solidFill>
              </a:rPr>
              <a:t>动态代理中</a:t>
            </a:r>
            <a:r>
              <a:rPr lang="en-US" altLang="zh-CN" sz="1000" dirty="0" err="1">
                <a:solidFill>
                  <a:schemeClr val="bg1"/>
                </a:solidFill>
              </a:rPr>
              <a:t>InvocationHandler</a:t>
            </a:r>
            <a:r>
              <a:rPr lang="zh-CN" altLang="en-US" sz="1000" dirty="0">
                <a:solidFill>
                  <a:schemeClr val="bg1"/>
                </a:solidFill>
              </a:rPr>
              <a:t>接口的</a:t>
            </a:r>
            <a:r>
              <a:rPr lang="en-US" altLang="zh-CN" sz="1000" dirty="0">
                <a:solidFill>
                  <a:schemeClr val="bg1"/>
                </a:solidFill>
              </a:rPr>
              <a:t>invoke</a:t>
            </a:r>
            <a:r>
              <a:rPr lang="zh-CN" altLang="en-US" sz="1000" dirty="0">
                <a:solidFill>
                  <a:schemeClr val="bg1"/>
                </a:solidFill>
              </a:rPr>
              <a:t>方法；由于</a:t>
            </a:r>
            <a:r>
              <a:rPr lang="en-US" altLang="zh-CN" sz="1000" dirty="0" err="1">
                <a:solidFill>
                  <a:schemeClr val="bg1"/>
                </a:solidFill>
              </a:rPr>
              <a:t>Cglib</a:t>
            </a:r>
            <a:r>
              <a:rPr lang="zh-CN" altLang="en-US" sz="1000" dirty="0">
                <a:solidFill>
                  <a:schemeClr val="bg1"/>
                </a:solidFill>
              </a:rPr>
              <a:t>调用目标对象方法的方式与</a:t>
            </a:r>
            <a:r>
              <a:rPr lang="en-US" altLang="zh-CN" sz="1000" dirty="0">
                <a:solidFill>
                  <a:schemeClr val="bg1"/>
                </a:solidFill>
              </a:rPr>
              <a:t>JDK</a:t>
            </a:r>
            <a:r>
              <a:rPr lang="zh-CN" altLang="en-US" sz="1000" dirty="0">
                <a:solidFill>
                  <a:schemeClr val="bg1"/>
                </a:solidFill>
              </a:rPr>
              <a:t>动态代理不同</a:t>
            </a:r>
            <a:r>
              <a:rPr lang="zh-CN" altLang="en-US" sz="1000" dirty="0" smtClean="0">
                <a:solidFill>
                  <a:schemeClr val="bg1"/>
                </a:solidFill>
              </a:rPr>
              <a:t>，</a:t>
            </a:r>
            <a:r>
              <a:rPr lang="zh-CN" altLang="en-US" sz="1000" dirty="0">
                <a:solidFill>
                  <a:schemeClr val="bg1"/>
                </a:solidFill>
              </a:rPr>
              <a:t>故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CglibAopProxy</a:t>
            </a:r>
            <a:r>
              <a:rPr lang="zh-CN" altLang="en-US" sz="1000" dirty="0">
                <a:solidFill>
                  <a:schemeClr val="bg1"/>
                </a:solidFill>
              </a:rPr>
              <a:t>类重写了</a:t>
            </a:r>
            <a:r>
              <a:rPr lang="en-US" altLang="zh-CN" sz="1000" dirty="0" err="1">
                <a:solidFill>
                  <a:schemeClr val="bg1"/>
                </a:solidFill>
              </a:rPr>
              <a:t>ReflectiveMethodInvocation</a:t>
            </a:r>
            <a:r>
              <a:rPr lang="zh-CN" altLang="en-US" sz="1000" dirty="0">
                <a:solidFill>
                  <a:schemeClr val="bg1"/>
                </a:solidFill>
              </a:rPr>
              <a:t>中的</a:t>
            </a:r>
            <a:r>
              <a:rPr lang="en-US" altLang="zh-CN" sz="1000" dirty="0" err="1">
                <a:solidFill>
                  <a:schemeClr val="bg1"/>
                </a:solidFill>
              </a:rPr>
              <a:t>invokeTargetMethod</a:t>
            </a:r>
            <a:r>
              <a:rPr lang="zh-CN" altLang="en-US" sz="1000" dirty="0">
                <a:solidFill>
                  <a:schemeClr val="bg1"/>
                </a:solidFill>
              </a:rPr>
              <a:t>方法</a:t>
            </a:r>
          </a:p>
        </p:txBody>
      </p:sp>
      <p:cxnSp>
        <p:nvCxnSpPr>
          <p:cNvPr id="291" name="直接箭头连接符 290"/>
          <p:cNvCxnSpPr>
            <a:endCxn id="290" idx="1"/>
          </p:cNvCxnSpPr>
          <p:nvPr/>
        </p:nvCxnSpPr>
        <p:spPr>
          <a:xfrm flipV="1">
            <a:off x="8864240" y="5731228"/>
            <a:ext cx="386137" cy="17486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/>
          <p:cNvCxnSpPr/>
          <p:nvPr/>
        </p:nvCxnSpPr>
        <p:spPr>
          <a:xfrm flipH="1" flipV="1">
            <a:off x="2616284" y="5906091"/>
            <a:ext cx="338296" cy="12353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文本框 304"/>
          <p:cNvSpPr txBox="1"/>
          <p:nvPr/>
        </p:nvSpPr>
        <p:spPr>
          <a:xfrm>
            <a:off x="228827" y="5194097"/>
            <a:ext cx="2417446" cy="15696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负责事务管理通知定义，包括：数据库连接管理器、事务管理器和事务管理通知集合。事务管理通知</a:t>
            </a:r>
            <a:r>
              <a:rPr lang="en-US" altLang="zh-CN" sz="1000" dirty="0" smtClean="0">
                <a:solidFill>
                  <a:schemeClr val="bg1"/>
                </a:solidFill>
              </a:rPr>
              <a:t>(Advice)</a:t>
            </a:r>
            <a:r>
              <a:rPr lang="zh-CN" altLang="en-US" sz="1000" dirty="0" smtClean="0">
                <a:solidFill>
                  <a:schemeClr val="bg1"/>
                </a:solidFill>
              </a:rPr>
              <a:t>采用匿名内部类对象存储可以直接访问数据库连接和事务管理器。在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ProxyFactory</a:t>
            </a:r>
            <a:r>
              <a:rPr lang="zh-CN" altLang="en-US" sz="1000" dirty="0" smtClean="0">
                <a:solidFill>
                  <a:schemeClr val="bg1"/>
                </a:solidFill>
              </a:rPr>
              <a:t>对象中存储</a:t>
            </a:r>
            <a:r>
              <a:rPr lang="zh-CN" altLang="en-US" sz="1000" dirty="0">
                <a:solidFill>
                  <a:schemeClr val="bg1"/>
                </a:solidFill>
              </a:rPr>
              <a:t>事务管理通知</a:t>
            </a:r>
            <a:r>
              <a:rPr lang="zh-CN" altLang="en-US" sz="1000" dirty="0" smtClean="0">
                <a:solidFill>
                  <a:schemeClr val="bg1"/>
                </a:solidFill>
              </a:rPr>
              <a:t>集合。在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ReflectiveMethodInvocation</a:t>
            </a:r>
            <a:r>
              <a:rPr lang="zh-CN" altLang="en-US" sz="1000" dirty="0" smtClean="0">
                <a:solidFill>
                  <a:schemeClr val="bg1"/>
                </a:solidFill>
              </a:rPr>
              <a:t>中的</a:t>
            </a:r>
            <a:r>
              <a:rPr lang="en-US" altLang="zh-CN" sz="1000" dirty="0" smtClean="0">
                <a:solidFill>
                  <a:schemeClr val="bg1"/>
                </a:solidFill>
              </a:rPr>
              <a:t>proceed</a:t>
            </a:r>
            <a:r>
              <a:rPr lang="zh-CN" altLang="en-US" sz="1000" dirty="0" smtClean="0">
                <a:solidFill>
                  <a:schemeClr val="bg1"/>
                </a:solidFill>
              </a:rPr>
              <a:t>方法中执行这些事务管理通知。</a:t>
            </a:r>
          </a:p>
        </p:txBody>
      </p:sp>
      <p:cxnSp>
        <p:nvCxnSpPr>
          <p:cNvPr id="30" name="直接箭头连接符 29"/>
          <p:cNvCxnSpPr>
            <a:endCxn id="34" idx="2"/>
          </p:cNvCxnSpPr>
          <p:nvPr/>
        </p:nvCxnSpPr>
        <p:spPr>
          <a:xfrm flipH="1" flipV="1">
            <a:off x="3649833" y="2295734"/>
            <a:ext cx="404684" cy="471391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815048" y="1834069"/>
            <a:ext cx="1669569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 smtClean="0">
                <a:solidFill>
                  <a:schemeClr val="bg1"/>
                </a:solidFill>
              </a:rPr>
              <a:t>Aop</a:t>
            </a:r>
            <a:r>
              <a:rPr lang="zh-CN" altLang="en-US" sz="1000" dirty="0" smtClean="0">
                <a:solidFill>
                  <a:schemeClr val="bg1"/>
                </a:solidFill>
              </a:rPr>
              <a:t>代理创建类型枚举，包括</a:t>
            </a:r>
            <a:r>
              <a:rPr lang="en-US" altLang="zh-CN" sz="1000" dirty="0" smtClean="0">
                <a:solidFill>
                  <a:schemeClr val="bg1"/>
                </a:solidFill>
              </a:rPr>
              <a:t>JDK</a:t>
            </a:r>
            <a:r>
              <a:rPr lang="zh-CN" altLang="en-US" sz="1000" dirty="0" smtClean="0">
                <a:solidFill>
                  <a:schemeClr val="bg1"/>
                </a:solidFill>
              </a:rPr>
              <a:t>动态代理和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endParaRPr lang="zh-CN" altLang="en-US" sz="1000" dirty="0" smtClean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54580" y="5427677"/>
            <a:ext cx="1990020" cy="107547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98079" y="3067491"/>
            <a:ext cx="1936630" cy="158384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040573" y="2348613"/>
            <a:ext cx="1212334" cy="7210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8" grpId="0" animBg="1"/>
      <p:bldP spid="274" grpId="0" animBg="1"/>
      <p:bldP spid="276" grpId="0" animBg="1"/>
      <p:bldP spid="290" grpId="0" animBg="1"/>
      <p:bldP spid="305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68" y="1552575"/>
            <a:ext cx="5829300" cy="50006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71" name="组合 70"/>
          <p:cNvGrpSpPr/>
          <p:nvPr/>
        </p:nvGrpSpPr>
        <p:grpSpPr>
          <a:xfrm>
            <a:off x="-2129420" y="417642"/>
            <a:ext cx="11431888" cy="1050369"/>
            <a:chOff x="-2129420" y="417642"/>
            <a:chExt cx="11431888" cy="1050369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2129420" y="417642"/>
              <a:ext cx="11431888" cy="946620"/>
              <a:chOff x="-122953" y="3831748"/>
              <a:chExt cx="11431888" cy="946620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-122953" y="3831748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定义通知</a:t>
                </a:r>
                <a:r>
                  <a:rPr lang="en-US" altLang="zh-CN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(Advice)</a:t>
                </a:r>
                <a:r>
                  <a:rPr lang="zh-CN" altLang="en-US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和代理工厂</a:t>
                </a:r>
                <a:r>
                  <a:rPr lang="en-US" altLang="zh-CN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(</a:t>
                </a:r>
                <a:r>
                  <a:rPr lang="en-US" altLang="zh-CN" sz="1600" b="1" dirty="0" err="1" smtClean="0">
                    <a:solidFill>
                      <a:schemeClr val="accent5">
                        <a:lumMod val="100000"/>
                      </a:schemeClr>
                    </a:solidFill>
                  </a:rPr>
                  <a:t>ProxyFactory</a:t>
                </a:r>
                <a:r>
                  <a:rPr lang="en-US" altLang="zh-CN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)</a:t>
                </a:r>
                <a:r>
                  <a:rPr lang="zh-CN" altLang="en-US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。</a:t>
                </a:r>
                <a:r>
                  <a:rPr lang="en-US" altLang="zh-CN" sz="1600" b="1" dirty="0" smtClean="0">
                    <a:solidFill>
                      <a:schemeClr val="accent5">
                        <a:lumMod val="100000"/>
                      </a:schemeClr>
                    </a:solidFill>
                  </a:rPr>
                  <a:t> </a:t>
                </a:r>
                <a:endParaRPr lang="zh-CN" altLang="en-US" sz="1600" b="1" dirty="0">
                  <a:solidFill>
                    <a:schemeClr val="accent5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24" y="1723029"/>
            <a:ext cx="4195374" cy="7262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14" y="2776846"/>
            <a:ext cx="4200226" cy="43809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8" y="3644320"/>
            <a:ext cx="4173842" cy="45720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53" y="4300444"/>
            <a:ext cx="4173842" cy="48571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18" name="直接箭头连接符 17"/>
          <p:cNvCxnSpPr/>
          <p:nvPr/>
        </p:nvCxnSpPr>
        <p:spPr>
          <a:xfrm flipV="1">
            <a:off x="4535993" y="1959429"/>
            <a:ext cx="449742" cy="2055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985735" y="1723029"/>
            <a:ext cx="718379" cy="2745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通知接口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4511998" y="2822781"/>
            <a:ext cx="449742" cy="2055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61740" y="2556502"/>
            <a:ext cx="718379" cy="4457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方法执行前通知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535993" y="3686133"/>
            <a:ext cx="449742" cy="2055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009546" y="3455300"/>
            <a:ext cx="87898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方法正常执行</a:t>
            </a:r>
            <a:r>
              <a:rPr lang="zh-CN" altLang="en-US" sz="1000" dirty="0">
                <a:solidFill>
                  <a:schemeClr val="bg1"/>
                </a:solidFill>
              </a:rPr>
              <a:t>后</a:t>
            </a:r>
            <a:r>
              <a:rPr lang="zh-CN" altLang="en-US" sz="1000" dirty="0" smtClean="0">
                <a:solidFill>
                  <a:schemeClr val="bg1"/>
                </a:solidFill>
              </a:rPr>
              <a:t>通知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511998" y="4335650"/>
            <a:ext cx="319082" cy="21850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861023" y="4069612"/>
            <a:ext cx="87898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方法执行异常后通知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7152" y="5772850"/>
            <a:ext cx="2333333" cy="85714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1" name="直接箭头连接符 30"/>
          <p:cNvCxnSpPr/>
          <p:nvPr/>
        </p:nvCxnSpPr>
        <p:spPr>
          <a:xfrm flipH="1" flipV="1">
            <a:off x="1557008" y="5859780"/>
            <a:ext cx="585227" cy="18349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20916" y="5555003"/>
            <a:ext cx="87898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 smtClean="0">
                <a:solidFill>
                  <a:schemeClr val="bg1"/>
                </a:solidFill>
              </a:rPr>
              <a:t>Aop</a:t>
            </a:r>
            <a:r>
              <a:rPr lang="en-US" altLang="zh-CN" sz="1000" dirty="0" smtClean="0">
                <a:solidFill>
                  <a:schemeClr val="bg1"/>
                </a:solidFill>
              </a:rPr>
              <a:t> </a:t>
            </a:r>
            <a:r>
              <a:rPr lang="zh-CN" altLang="en-US" sz="1000" dirty="0" smtClean="0">
                <a:solidFill>
                  <a:schemeClr val="bg1"/>
                </a:solidFill>
              </a:rPr>
              <a:t>代理创建类型枚举</a:t>
            </a:r>
          </a:p>
        </p:txBody>
      </p:sp>
      <p:cxnSp>
        <p:nvCxnSpPr>
          <p:cNvPr id="35" name="直接箭头连接符 34"/>
          <p:cNvCxnSpPr>
            <a:stCxn id="11" idx="3"/>
          </p:cNvCxnSpPr>
          <p:nvPr/>
        </p:nvCxnSpPr>
        <p:spPr>
          <a:xfrm flipV="1">
            <a:off x="4490485" y="5859780"/>
            <a:ext cx="1944524" cy="341642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802444" y="4871629"/>
            <a:ext cx="2055478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根据不同代理创建类型生成代理对象；如未指定则根据目标对象类型有实现接口就采用</a:t>
            </a:r>
            <a:r>
              <a:rPr lang="en-US" altLang="zh-CN" sz="1000" dirty="0" smtClean="0">
                <a:solidFill>
                  <a:schemeClr val="bg1"/>
                </a:solidFill>
              </a:rPr>
              <a:t>JDK</a:t>
            </a:r>
            <a:r>
              <a:rPr lang="zh-CN" altLang="en-US" sz="1000" dirty="0" smtClean="0">
                <a:solidFill>
                  <a:schemeClr val="bg1"/>
                </a:solidFill>
              </a:rPr>
              <a:t>动态代理，否则采用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r>
              <a:rPr lang="zh-CN" altLang="en-US" sz="1000" dirty="0">
                <a:solidFill>
                  <a:schemeClr val="bg1"/>
                </a:solidFill>
              </a:rPr>
              <a:t>。</a:t>
            </a:r>
            <a:endParaRPr lang="zh-CN" altLang="en-US" sz="1000" dirty="0" smtClean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75616" y="2843871"/>
            <a:ext cx="4941651" cy="149177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 flipV="1">
            <a:off x="4484617" y="3978287"/>
            <a:ext cx="1790999" cy="216598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462390" y="4517470"/>
            <a:ext cx="5329560" cy="17976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4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7" grpId="0" animBg="1"/>
      <p:bldP spid="29" grpId="0" animBg="1"/>
      <p:bldP spid="33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080" y="1763151"/>
            <a:ext cx="7086600" cy="49244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71" name="组合 70"/>
          <p:cNvGrpSpPr/>
          <p:nvPr/>
        </p:nvGrpSpPr>
        <p:grpSpPr>
          <a:xfrm>
            <a:off x="-884864" y="448888"/>
            <a:ext cx="11431888" cy="1019123"/>
            <a:chOff x="-884864" y="448888"/>
            <a:chExt cx="11431888" cy="1019123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884864" y="448888"/>
              <a:ext cx="11431888" cy="915374"/>
              <a:chOff x="1121603" y="3862994"/>
              <a:chExt cx="11431888" cy="915374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1121603" y="3862994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       定义</a:t>
                </a:r>
                <a:r>
                  <a:rPr lang="en-US" altLang="zh-CN" dirty="0" smtClean="0"/>
                  <a:t>AOP</a:t>
                </a:r>
                <a:r>
                  <a:rPr lang="zh-CN" altLang="en-US" dirty="0"/>
                  <a:t>代理创建接口及实现类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JdkDynamicAopProxy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CglibAopProxy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>
            <a:stCxn id="7" idx="2"/>
            <a:endCxn id="20" idx="1"/>
          </p:cNvCxnSpPr>
          <p:nvPr/>
        </p:nvCxnSpPr>
        <p:spPr>
          <a:xfrm>
            <a:off x="2142235" y="3038797"/>
            <a:ext cx="600398" cy="57118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42633" y="3379149"/>
            <a:ext cx="718379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smtClean="0">
                <a:solidFill>
                  <a:schemeClr val="bg1"/>
                </a:solidFill>
              </a:rPr>
              <a:t>AOP</a:t>
            </a:r>
            <a:r>
              <a:rPr lang="zh-CN" altLang="en-US" sz="1000" dirty="0" smtClean="0">
                <a:solidFill>
                  <a:schemeClr val="bg1"/>
                </a:solidFill>
              </a:rPr>
              <a:t>代理创建接口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966421" y="4458474"/>
            <a:ext cx="989182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创建代理对象。</a:t>
            </a:r>
          </a:p>
        </p:txBody>
      </p:sp>
      <p:sp>
        <p:nvSpPr>
          <p:cNvPr id="45" name="矩形 44"/>
          <p:cNvSpPr/>
          <p:nvPr/>
        </p:nvSpPr>
        <p:spPr>
          <a:xfrm>
            <a:off x="5086994" y="3441700"/>
            <a:ext cx="5094051" cy="13779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44" y="1762607"/>
            <a:ext cx="3952381" cy="127619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0" name="直接箭头连接符 39"/>
          <p:cNvCxnSpPr>
            <a:stCxn id="38" idx="3"/>
          </p:cNvCxnSpPr>
          <p:nvPr/>
        </p:nvCxnSpPr>
        <p:spPr>
          <a:xfrm flipV="1">
            <a:off x="3955603" y="4375150"/>
            <a:ext cx="1131390" cy="2218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086993" y="4938940"/>
            <a:ext cx="6476357" cy="15036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3955603" y="5711503"/>
            <a:ext cx="1131390" cy="2218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854200" y="5433446"/>
            <a:ext cx="2057909" cy="99976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 smtClean="0">
                <a:solidFill>
                  <a:schemeClr val="bg1"/>
                </a:solidFill>
              </a:rPr>
              <a:t>实现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InvocationHandler</a:t>
            </a:r>
            <a:r>
              <a:rPr lang="zh-CN" altLang="en-US" sz="1000" dirty="0" smtClean="0">
                <a:solidFill>
                  <a:schemeClr val="bg1"/>
                </a:solidFill>
              </a:rPr>
              <a:t>接口的</a:t>
            </a:r>
            <a:r>
              <a:rPr lang="en-US" altLang="zh-CN" sz="1000" dirty="0" smtClean="0">
                <a:solidFill>
                  <a:schemeClr val="bg1"/>
                </a:solidFill>
              </a:rPr>
              <a:t>invoke</a:t>
            </a:r>
            <a:r>
              <a:rPr lang="zh-CN" altLang="en-US" sz="1000" dirty="0" smtClean="0">
                <a:solidFill>
                  <a:schemeClr val="bg1"/>
                </a:solidFill>
              </a:rPr>
              <a:t>方法，调用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ReflectiveMethodInvocation</a:t>
            </a:r>
            <a:r>
              <a:rPr lang="zh-CN" altLang="en-US" sz="1000" dirty="0">
                <a:solidFill>
                  <a:schemeClr val="bg1"/>
                </a:solidFill>
              </a:rPr>
              <a:t>中的</a:t>
            </a:r>
            <a:r>
              <a:rPr lang="en-US" altLang="zh-CN" sz="1000" dirty="0">
                <a:solidFill>
                  <a:schemeClr val="bg1"/>
                </a:solidFill>
              </a:rPr>
              <a:t>proceed</a:t>
            </a:r>
            <a:r>
              <a:rPr lang="zh-CN" altLang="en-US" sz="1000" dirty="0">
                <a:solidFill>
                  <a:schemeClr val="bg1"/>
                </a:solidFill>
              </a:rPr>
              <a:t>方法执行通知</a:t>
            </a:r>
            <a:r>
              <a:rPr lang="en-US" altLang="zh-CN" sz="1000" dirty="0">
                <a:solidFill>
                  <a:schemeClr val="bg1"/>
                </a:solidFill>
              </a:rPr>
              <a:t>(Advice)</a:t>
            </a:r>
            <a:r>
              <a:rPr lang="zh-CN" altLang="en-US" sz="1000" dirty="0">
                <a:solidFill>
                  <a:schemeClr val="bg1"/>
                </a:solidFill>
              </a:rPr>
              <a:t>和目标对象方法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en-US" altLang="zh-CN" sz="1000" dirty="0" err="1">
                <a:solidFill>
                  <a:schemeClr val="bg1"/>
                </a:solidFill>
              </a:rPr>
              <a:t>JoinPoint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r>
              <a:rPr lang="zh-CN" altLang="en-US" sz="1000" dirty="0" smtClean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814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8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17" y="1630915"/>
            <a:ext cx="6041752" cy="494922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8" y="1663577"/>
            <a:ext cx="5485903" cy="398828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71" name="组合 70"/>
          <p:cNvGrpSpPr/>
          <p:nvPr/>
        </p:nvGrpSpPr>
        <p:grpSpPr>
          <a:xfrm>
            <a:off x="-884864" y="448888"/>
            <a:ext cx="11431888" cy="1019123"/>
            <a:chOff x="-884864" y="448888"/>
            <a:chExt cx="11431888" cy="1019123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884864" y="448888"/>
              <a:ext cx="11431888" cy="915374"/>
              <a:chOff x="1121603" y="3862994"/>
              <a:chExt cx="11431888" cy="915374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1121603" y="3862994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      定义</a:t>
                </a:r>
                <a:r>
                  <a:rPr lang="en-US" altLang="zh-CN" dirty="0" smtClean="0"/>
                  <a:t>AOP</a:t>
                </a:r>
                <a:r>
                  <a:rPr lang="zh-CN" altLang="en-US" dirty="0"/>
                  <a:t>代理创建接口及实现类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JdkDynamicAopProxy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CglibAopProxy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38492" y="6260256"/>
            <a:ext cx="989182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r>
              <a:rPr lang="zh-CN" altLang="en-US" sz="1000" dirty="0" smtClean="0">
                <a:solidFill>
                  <a:schemeClr val="bg1"/>
                </a:solidFill>
              </a:rPr>
              <a:t>创建代理对象。</a:t>
            </a:r>
          </a:p>
        </p:txBody>
      </p:sp>
      <p:sp>
        <p:nvSpPr>
          <p:cNvPr id="45" name="矩形 44"/>
          <p:cNvSpPr/>
          <p:nvPr/>
        </p:nvSpPr>
        <p:spPr>
          <a:xfrm>
            <a:off x="219720" y="3390007"/>
            <a:ext cx="4264898" cy="218211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751146" y="5619898"/>
            <a:ext cx="732697" cy="62454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945546" y="1520157"/>
            <a:ext cx="5656841" cy="24222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4080941" y="3276600"/>
            <a:ext cx="1864605" cy="265557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756740" y="5858784"/>
            <a:ext cx="2304719" cy="81509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>
                <a:solidFill>
                  <a:schemeClr val="bg1"/>
                </a:solidFill>
              </a:rPr>
              <a:t>DynamicAdvisedInterceptor</a:t>
            </a:r>
            <a:r>
              <a:rPr lang="zh-CN" altLang="en-US" sz="1000" dirty="0">
                <a:solidFill>
                  <a:schemeClr val="bg1"/>
                </a:solidFill>
              </a:rPr>
              <a:t>负责定义</a:t>
            </a:r>
            <a:r>
              <a:rPr lang="en-US" altLang="zh-CN" sz="1000" dirty="0" err="1">
                <a:solidFill>
                  <a:schemeClr val="bg1"/>
                </a:solidFill>
              </a:rPr>
              <a:t>Cglib</a:t>
            </a:r>
            <a:r>
              <a:rPr lang="zh-CN" altLang="en-US" sz="1000" dirty="0">
                <a:solidFill>
                  <a:schemeClr val="bg1"/>
                </a:solidFill>
              </a:rPr>
              <a:t>回</a:t>
            </a:r>
            <a:r>
              <a:rPr lang="zh-CN" altLang="en-US" sz="1000" dirty="0" smtClean="0">
                <a:solidFill>
                  <a:schemeClr val="bg1"/>
                </a:solidFill>
              </a:rPr>
              <a:t>调</a:t>
            </a:r>
            <a:r>
              <a:rPr lang="en-US" altLang="zh-CN" sz="1000" dirty="0" smtClean="0">
                <a:solidFill>
                  <a:schemeClr val="bg1"/>
                </a:solidFill>
              </a:rPr>
              <a:t>,</a:t>
            </a:r>
            <a:r>
              <a:rPr lang="zh-CN" altLang="en-US" sz="1000" dirty="0" smtClean="0">
                <a:solidFill>
                  <a:schemeClr val="bg1"/>
                </a:solidFill>
              </a:rPr>
              <a:t>调用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CglibMethodInvocation</a:t>
            </a:r>
            <a:r>
              <a:rPr lang="zh-CN" altLang="en-US" sz="1000" dirty="0">
                <a:solidFill>
                  <a:schemeClr val="bg1"/>
                </a:solidFill>
              </a:rPr>
              <a:t>中的</a:t>
            </a:r>
            <a:r>
              <a:rPr lang="en-US" altLang="zh-CN" sz="1000" dirty="0">
                <a:solidFill>
                  <a:schemeClr val="bg1"/>
                </a:solidFill>
              </a:rPr>
              <a:t>proceed</a:t>
            </a:r>
            <a:r>
              <a:rPr lang="zh-CN" altLang="en-US" sz="1000" dirty="0">
                <a:solidFill>
                  <a:schemeClr val="bg1"/>
                </a:solidFill>
              </a:rPr>
              <a:t>方法执行通知</a:t>
            </a:r>
            <a:r>
              <a:rPr lang="en-US" altLang="zh-CN" sz="1000" dirty="0">
                <a:solidFill>
                  <a:schemeClr val="bg1"/>
                </a:solidFill>
              </a:rPr>
              <a:t>(Advice)</a:t>
            </a:r>
            <a:r>
              <a:rPr lang="zh-CN" altLang="en-US" sz="1000" dirty="0">
                <a:solidFill>
                  <a:schemeClr val="bg1"/>
                </a:solidFill>
              </a:rPr>
              <a:t>和目标对象方法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en-US" altLang="zh-CN" sz="1000" dirty="0" err="1">
                <a:solidFill>
                  <a:schemeClr val="bg1"/>
                </a:solidFill>
              </a:rPr>
              <a:t>JoinPoint</a:t>
            </a:r>
            <a:r>
              <a:rPr lang="en-US" altLang="zh-CN" sz="1000" dirty="0" smtClean="0">
                <a:solidFill>
                  <a:schemeClr val="bg1"/>
                </a:solidFill>
              </a:rPr>
              <a:t>)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45545" y="4105526"/>
            <a:ext cx="5656841" cy="24222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5003502" y="4597991"/>
            <a:ext cx="958443" cy="1216981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90703" y="5875926"/>
            <a:ext cx="1625598" cy="83099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 smtClean="0">
                <a:solidFill>
                  <a:schemeClr val="bg1"/>
                </a:solidFill>
              </a:rPr>
              <a:t>CglibMethodInvocation</a:t>
            </a:r>
            <a:r>
              <a:rPr lang="zh-CN" altLang="en-US" sz="1000" dirty="0" smtClean="0">
                <a:solidFill>
                  <a:schemeClr val="bg1"/>
                </a:solidFill>
              </a:rPr>
              <a:t>定义</a:t>
            </a:r>
            <a:r>
              <a:rPr lang="en-US" altLang="zh-CN" sz="1000" dirty="0" err="1" smtClean="0">
                <a:solidFill>
                  <a:schemeClr val="bg1"/>
                </a:solidFill>
              </a:rPr>
              <a:t>Cglib</a:t>
            </a:r>
            <a:r>
              <a:rPr lang="zh-CN" altLang="en-US" sz="1000" dirty="0" smtClean="0">
                <a:solidFill>
                  <a:schemeClr val="bg1"/>
                </a:solidFill>
              </a:rPr>
              <a:t>的目标对象方法调用方式，并执行通知和目标对象方法。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-1776404" y="432243"/>
            <a:ext cx="11431888" cy="1035768"/>
            <a:chOff x="-1776404" y="432243"/>
            <a:chExt cx="11431888" cy="1035768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776404" y="432243"/>
              <a:ext cx="11431888" cy="932019"/>
              <a:chOff x="230063" y="3846349"/>
              <a:chExt cx="11431888" cy="932019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230063" y="3846349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定义事务管理通知配置</a:t>
                </a:r>
                <a:r>
                  <a:rPr lang="en-US" altLang="zh-CN" dirty="0" smtClean="0"/>
                  <a:t>(</a:t>
                </a:r>
                <a:r>
                  <a:rPr lang="en-US" altLang="zh-CN" dirty="0" err="1"/>
                  <a:t>TransactionManageConfig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。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3" y="1980755"/>
            <a:ext cx="5906867" cy="46190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3" name="矩形 22"/>
          <p:cNvSpPr/>
          <p:nvPr/>
        </p:nvSpPr>
        <p:spPr>
          <a:xfrm>
            <a:off x="257820" y="3844925"/>
            <a:ext cx="5752456" cy="149542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7819" y="5389544"/>
            <a:ext cx="5752457" cy="115310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773" y="1883494"/>
            <a:ext cx="5800278" cy="25286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26" name="直接箭头连接符 25"/>
          <p:cNvCxnSpPr/>
          <p:nvPr/>
        </p:nvCxnSpPr>
        <p:spPr>
          <a:xfrm>
            <a:off x="6010276" y="4643077"/>
            <a:ext cx="613665" cy="19034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623941" y="4592637"/>
            <a:ext cx="95794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</a:t>
            </a:r>
            <a:r>
              <a:rPr lang="zh-CN" altLang="en-US" sz="1200" dirty="0">
                <a:solidFill>
                  <a:schemeClr val="bg1"/>
                </a:solidFill>
              </a:rPr>
              <a:t>前通知事务开启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53364" y="5020532"/>
            <a:ext cx="2604239" cy="7380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方法执行抛出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异常则事务回滚</a:t>
            </a:r>
            <a:r>
              <a:rPr lang="en-US" altLang="zh-CN" sz="1200" dirty="0" smtClean="0">
                <a:solidFill>
                  <a:schemeClr val="bg1"/>
                </a:solidFill>
              </a:rPr>
              <a:t>;</a:t>
            </a:r>
            <a:r>
              <a:rPr lang="zh-CN" altLang="en-US" sz="1200" dirty="0">
                <a:solidFill>
                  <a:schemeClr val="bg1"/>
                </a:solidFill>
              </a:rPr>
              <a:t>抛出非</a:t>
            </a:r>
            <a:r>
              <a:rPr lang="en-US" altLang="zh-CN" sz="1200" dirty="0" err="1">
                <a:solidFill>
                  <a:schemeClr val="bg1"/>
                </a:solidFill>
              </a:rPr>
              <a:t>RuntimeException</a:t>
            </a:r>
            <a:r>
              <a:rPr lang="zh-CN" altLang="en-US" sz="1200" dirty="0">
                <a:solidFill>
                  <a:schemeClr val="bg1"/>
                </a:solidFill>
              </a:rPr>
              <a:t>异常则事务</a:t>
            </a:r>
            <a:r>
              <a:rPr lang="zh-CN" altLang="en-US" sz="1200" dirty="0" smtClean="0">
                <a:solidFill>
                  <a:schemeClr val="bg1"/>
                </a:solidFill>
              </a:rPr>
              <a:t>提交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23941" y="5698331"/>
            <a:ext cx="1191646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方法正常执行后事务提交</a:t>
            </a: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010276" y="5870926"/>
            <a:ext cx="613665" cy="19034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375400" y="1907416"/>
            <a:ext cx="5708650" cy="19972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endCxn id="33" idx="0"/>
          </p:cNvCxnSpPr>
          <p:nvPr/>
        </p:nvCxnSpPr>
        <p:spPr>
          <a:xfrm>
            <a:off x="9655483" y="4472540"/>
            <a:ext cx="1" cy="547992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7D96454D-5761-4E4D-A07F-0ADE9EB1A0D9}"/>
              </a:ext>
            </a:extLst>
          </p:cNvPr>
          <p:cNvSpPr/>
          <p:nvPr/>
        </p:nvSpPr>
        <p:spPr>
          <a:xfrm>
            <a:off x="2123768" y="921951"/>
            <a:ext cx="3244645" cy="2514421"/>
          </a:xfrm>
          <a:prstGeom prst="rect">
            <a:avLst/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1CD7041D-CA1E-4653-9A05-F53445DCBA19}"/>
              </a:ext>
            </a:extLst>
          </p:cNvPr>
          <p:cNvSpPr/>
          <p:nvPr/>
        </p:nvSpPr>
        <p:spPr>
          <a:xfrm>
            <a:off x="1779436" y="554744"/>
            <a:ext cx="1231094" cy="993835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E9D326C6-1EEA-4F26-ACA6-3F3D2EAD2AC4}"/>
              </a:ext>
            </a:extLst>
          </p:cNvPr>
          <p:cNvSpPr/>
          <p:nvPr/>
        </p:nvSpPr>
        <p:spPr>
          <a:xfrm>
            <a:off x="2123768" y="4156763"/>
            <a:ext cx="3244645" cy="1698347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09097777-38A6-4005-9AC4-9679224F3527}"/>
              </a:ext>
            </a:extLst>
          </p:cNvPr>
          <p:cNvSpPr/>
          <p:nvPr/>
        </p:nvSpPr>
        <p:spPr>
          <a:xfrm>
            <a:off x="1779436" y="3982065"/>
            <a:ext cx="1231094" cy="516549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776ABD77-C9D8-4AD9-BEDD-68C4F63EA71E}"/>
              </a:ext>
            </a:extLst>
          </p:cNvPr>
          <p:cNvSpPr/>
          <p:nvPr/>
        </p:nvSpPr>
        <p:spPr>
          <a:xfrm>
            <a:off x="2658425" y="3803580"/>
            <a:ext cx="730344" cy="353184"/>
          </a:xfrm>
          <a:prstGeom prst="rect">
            <a:avLst/>
          </a:prstGeom>
          <a:solidFill>
            <a:srgbClr val="0C6D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928FDBD2-F6B6-4189-BFF1-2EDCA72D32FA}"/>
              </a:ext>
            </a:extLst>
          </p:cNvPr>
          <p:cNvSpPr txBox="1"/>
          <p:nvPr/>
        </p:nvSpPr>
        <p:spPr>
          <a:xfrm>
            <a:off x="2820896" y="2639827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BFBFB"/>
                </a:solidFill>
                <a:latin typeface="Kalinga" panose="020B0502040204020203" pitchFamily="34" charset="0"/>
                <a:ea typeface="方正姚体" panose="02010601030101010101" pitchFamily="2" charset="-122"/>
                <a:cs typeface="Kalinga" panose="020B0502040204020203" pitchFamily="34" charset="0"/>
              </a:rPr>
              <a:t>CONCENTS</a:t>
            </a:r>
            <a:endParaRPr lang="zh-CN" altLang="en-US" sz="2400" b="1" dirty="0">
              <a:solidFill>
                <a:srgbClr val="FBFBFB"/>
              </a:solidFill>
              <a:latin typeface="Kalinga" panose="020B0502040204020203" pitchFamily="34" charset="0"/>
              <a:ea typeface="方正姚体" panose="02010601030101010101" pitchFamily="2" charset="-122"/>
              <a:cs typeface="Kalinga" panose="020B0502040204020203" pitchFamily="34" charset="0"/>
            </a:endParaRPr>
          </a:p>
        </p:txBody>
      </p:sp>
      <p:sp>
        <p:nvSpPr>
          <p:cNvPr id="39" name="圆角矩形 21">
            <a:extLst>
              <a:ext uri="{FF2B5EF4-FFF2-40B4-BE49-F238E27FC236}">
                <a16:creationId xmlns:a16="http://schemas.microsoft.com/office/drawing/2014/main" xmlns="" id="{F595A3BB-B498-44C7-9852-D3B92340326A}"/>
              </a:ext>
            </a:extLst>
          </p:cNvPr>
          <p:cNvSpPr/>
          <p:nvPr/>
        </p:nvSpPr>
        <p:spPr>
          <a:xfrm>
            <a:off x="6278846" y="1368339"/>
            <a:ext cx="616432" cy="616432"/>
          </a:xfrm>
          <a:prstGeom prst="roundRect">
            <a:avLst>
              <a:gd name="adj" fmla="val 13204"/>
            </a:avLst>
          </a:prstGeom>
          <a:solidFill>
            <a:srgbClr val="0C6D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22">
            <a:extLst>
              <a:ext uri="{FF2B5EF4-FFF2-40B4-BE49-F238E27FC236}">
                <a16:creationId xmlns:a16="http://schemas.microsoft.com/office/drawing/2014/main" xmlns="" id="{2BC00B13-8D8F-45C4-8E9D-A6A5A2B0534A}"/>
              </a:ext>
            </a:extLst>
          </p:cNvPr>
          <p:cNvSpPr/>
          <p:nvPr/>
        </p:nvSpPr>
        <p:spPr>
          <a:xfrm>
            <a:off x="6278846" y="2505263"/>
            <a:ext cx="616432" cy="616432"/>
          </a:xfrm>
          <a:prstGeom prst="roundRect">
            <a:avLst>
              <a:gd name="adj" fmla="val 1320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7E5CB360-8EE6-40CD-B9A4-1B2EB3E73FCB}"/>
              </a:ext>
            </a:extLst>
          </p:cNvPr>
          <p:cNvGrpSpPr>
            <a:grpSpLocks noChangeAspect="1"/>
          </p:cNvGrpSpPr>
          <p:nvPr/>
        </p:nvGrpSpPr>
        <p:grpSpPr>
          <a:xfrm>
            <a:off x="6400388" y="2684061"/>
            <a:ext cx="368002" cy="279611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xmlns="" id="{9304E35F-12A8-4804-BA60-917D9E44F1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xmlns="" id="{AEC0B510-7DA9-4B0A-A4E5-A4134E4FF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B54D4ACE-5830-4448-A2B2-D56A529956B8}"/>
              </a:ext>
            </a:extLst>
          </p:cNvPr>
          <p:cNvGrpSpPr/>
          <p:nvPr/>
        </p:nvGrpSpPr>
        <p:grpSpPr>
          <a:xfrm>
            <a:off x="6437511" y="1553046"/>
            <a:ext cx="296019" cy="283106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xmlns="" id="{E76065FB-6D0D-4672-8020-D45017222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48" name="任意多边形 30">
              <a:extLst>
                <a:ext uri="{FF2B5EF4-FFF2-40B4-BE49-F238E27FC236}">
                  <a16:creationId xmlns:a16="http://schemas.microsoft.com/office/drawing/2014/main" xmlns="" id="{A557ED9C-DC22-499C-B7AA-C64271CE5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59" name="文本框 20">
            <a:extLst>
              <a:ext uri="{FF2B5EF4-FFF2-40B4-BE49-F238E27FC236}">
                <a16:creationId xmlns:a16="http://schemas.microsoft.com/office/drawing/2014/main" xmlns="" id="{E76F30F5-E4BA-45E8-A53F-0EC1E0034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14" y="1686719"/>
            <a:ext cx="21900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  录</a:t>
            </a:r>
            <a:endParaRPr lang="en-US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16">
            <a:extLst>
              <a:ext uri="{FF2B5EF4-FFF2-40B4-BE49-F238E27FC236}">
                <a16:creationId xmlns:a16="http://schemas.microsoft.com/office/drawing/2014/main" xmlns="" id="{71DFC1B7-C9FD-4B3A-833C-7F5814265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3794" y="1382034"/>
            <a:ext cx="44248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17">
            <a:extLst>
              <a:ext uri="{FF2B5EF4-FFF2-40B4-BE49-F238E27FC236}">
                <a16:creationId xmlns:a16="http://schemas.microsoft.com/office/drawing/2014/main" xmlns="" id="{E5116407-8A94-4F10-B5E9-6D0D3B8B5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806" y="2550434"/>
            <a:ext cx="4208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69" y="1712906"/>
            <a:ext cx="6486525" cy="48958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71" name="组合 70"/>
          <p:cNvGrpSpPr/>
          <p:nvPr/>
        </p:nvGrpSpPr>
        <p:grpSpPr>
          <a:xfrm>
            <a:off x="-887404" y="420173"/>
            <a:ext cx="11431888" cy="1047838"/>
            <a:chOff x="-887404" y="420173"/>
            <a:chExt cx="11431888" cy="1047838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887404" y="420173"/>
              <a:ext cx="11431888" cy="944089"/>
              <a:chOff x="1119063" y="3834279"/>
              <a:chExt cx="11431888" cy="944089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1119063" y="3834279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定义通知</a:t>
                </a:r>
                <a:r>
                  <a:rPr lang="en-US" altLang="zh-CN" dirty="0" smtClean="0"/>
                  <a:t>(Advice)</a:t>
                </a:r>
                <a:r>
                  <a:rPr lang="zh-CN" altLang="en-US" dirty="0" smtClean="0"/>
                  <a:t>和目标对象方法执行器</a:t>
                </a:r>
                <a:r>
                  <a:rPr lang="en-US" altLang="zh-CN" dirty="0" smtClean="0"/>
                  <a:t>(</a:t>
                </a:r>
                <a:r>
                  <a:rPr lang="en-US" altLang="zh-CN" dirty="0" err="1"/>
                  <a:t>ReflectiveMethodInvocation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。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84434" y="3944470"/>
            <a:ext cx="1922310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</a:t>
            </a:r>
            <a:r>
              <a:rPr lang="zh-CN" altLang="en-US" sz="1200" dirty="0">
                <a:solidFill>
                  <a:schemeClr val="bg1"/>
                </a:solidFill>
              </a:rPr>
              <a:t>各个</a:t>
            </a:r>
            <a:r>
              <a:rPr lang="zh-CN" altLang="en-US" sz="1200" dirty="0" smtClean="0">
                <a:solidFill>
                  <a:schemeClr val="bg1"/>
                </a:solidFill>
              </a:rPr>
              <a:t>通知</a:t>
            </a:r>
            <a:r>
              <a:rPr lang="en-US" altLang="zh-CN" sz="1200" dirty="0" smtClean="0">
                <a:solidFill>
                  <a:schemeClr val="bg1"/>
                </a:solidFill>
              </a:rPr>
              <a:t>(Advice)</a:t>
            </a:r>
            <a:r>
              <a:rPr lang="zh-CN" altLang="en-US" sz="1200" dirty="0" smtClean="0">
                <a:solidFill>
                  <a:schemeClr val="bg1"/>
                </a:solidFill>
              </a:rPr>
              <a:t>和目标对象方法。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04677" y="2589192"/>
            <a:ext cx="5708650" cy="3765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6813327" y="4183380"/>
            <a:ext cx="1671106" cy="2885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2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-2401410" y="392029"/>
            <a:ext cx="11431888" cy="1075982"/>
            <a:chOff x="-2401410" y="392029"/>
            <a:chExt cx="11431888" cy="1075982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2401410" y="392029"/>
              <a:ext cx="11431888" cy="972233"/>
              <a:chOff x="-394943" y="3806135"/>
              <a:chExt cx="11431888" cy="972233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-394943" y="3806135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定义自定义</a:t>
                </a:r>
                <a:r>
                  <a:rPr lang="en-US" altLang="zh-CN" dirty="0" smtClean="0"/>
                  <a:t>AOP</a:t>
                </a:r>
                <a:r>
                  <a:rPr lang="zh-CN" altLang="en-US" dirty="0" smtClean="0"/>
                  <a:t>模拟事务管理测试类。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98" y="4558596"/>
            <a:ext cx="4152381" cy="166694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98" y="1602234"/>
            <a:ext cx="5051684" cy="26319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6" y="1605920"/>
            <a:ext cx="6467475" cy="461962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9" name="矩形 18"/>
          <p:cNvSpPr/>
          <p:nvPr/>
        </p:nvSpPr>
        <p:spPr>
          <a:xfrm>
            <a:off x="482670" y="4032354"/>
            <a:ext cx="5752456" cy="95937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493678" y="3453735"/>
            <a:ext cx="1" cy="49454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11105" y="2918203"/>
            <a:ext cx="1365146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创建用户和机构服务的代理对象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82670" y="5075799"/>
            <a:ext cx="6127990" cy="11497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6235126" y="3072984"/>
            <a:ext cx="199764" cy="200281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656277" y="2551372"/>
            <a:ext cx="95438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测试前初始化数据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9833545" y="4988504"/>
            <a:ext cx="738473" cy="40356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0572018" y="4720738"/>
            <a:ext cx="1135642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测试删除和查询方法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10912861" y="2309916"/>
            <a:ext cx="479661" cy="48656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0912861" y="2796483"/>
            <a:ext cx="843987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测试后清空数据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039769" y="3577770"/>
            <a:ext cx="843987" cy="5164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测试新增方法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0455410" y="3494156"/>
            <a:ext cx="584359" cy="393107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917698" y="1605919"/>
            <a:ext cx="4966058" cy="70399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953490" y="2387825"/>
            <a:ext cx="3501920" cy="17672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4" grpId="0" animBg="1"/>
      <p:bldP spid="38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-3444608" y="436906"/>
            <a:ext cx="11431888" cy="1031105"/>
            <a:chOff x="-3444608" y="436906"/>
            <a:chExt cx="11431888" cy="1031105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444608" y="436906"/>
              <a:ext cx="11431888" cy="927356"/>
              <a:chOff x="-1438141" y="3851012"/>
              <a:chExt cx="11431888" cy="927356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-1438141" y="3851012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测试结果演示。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66" y="2112383"/>
            <a:ext cx="6128752" cy="125167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65" y="1998766"/>
            <a:ext cx="4485714" cy="68571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66" y="3511004"/>
            <a:ext cx="5809524" cy="104761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66" y="4705565"/>
            <a:ext cx="5773470" cy="125846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866" y="6020753"/>
            <a:ext cx="5765922" cy="1804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1388" y="3877522"/>
            <a:ext cx="4485714" cy="47619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37" name="直接箭头连接符 36"/>
          <p:cNvCxnSpPr/>
          <p:nvPr/>
        </p:nvCxnSpPr>
        <p:spPr>
          <a:xfrm flipV="1">
            <a:off x="2849995" y="1600720"/>
            <a:ext cx="726027" cy="42777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3576022" y="1367342"/>
            <a:ext cx="1365146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执行新增方法事务正常提交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6443938" y="2564881"/>
            <a:ext cx="726027" cy="42777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045376" y="2463980"/>
            <a:ext cx="4721903" cy="220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699561" y="2899219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新增一条数据，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055" y="3420788"/>
            <a:ext cx="6207833" cy="29350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6265888" y="5846164"/>
            <a:ext cx="1721392" cy="822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966751" y="5469281"/>
            <a:ext cx="2001708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执行新增方法抛出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异常事务回滚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V="1">
            <a:off x="6319349" y="4223414"/>
            <a:ext cx="1232039" cy="63921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806951" y="4672993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数据未新增，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9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29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-3444608" y="436906"/>
            <a:ext cx="11431888" cy="1031105"/>
            <a:chOff x="-3444608" y="436906"/>
            <a:chExt cx="11431888" cy="1031105"/>
          </a:xfrm>
        </p:grpSpPr>
        <p:grpSp>
          <p:nvGrpSpPr>
            <p:cNvPr id="72" name="千图PPT彼岸天：ID 8661124库_组合 70">
              <a:extLst>
                <a:ext uri="{FF2B5EF4-FFF2-40B4-BE49-F238E27FC236}">
                  <a16:creationId xmlns:a16="http://schemas.microsoft.com/office/drawing/2014/main" xmlns="" id="{AE2702B4-4A43-494A-BB93-057ADF2AD265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444608" y="436906"/>
              <a:ext cx="11431888" cy="927356"/>
              <a:chOff x="-1438141" y="3851012"/>
              <a:chExt cx="11431888" cy="927356"/>
            </a:xfrm>
          </p:grpSpPr>
          <p:sp>
            <p:nvSpPr>
              <p:cNvPr id="76" name="Freeform: Shape 18">
                <a:extLst>
                  <a:ext uri="{FF2B5EF4-FFF2-40B4-BE49-F238E27FC236}">
                    <a16:creationId xmlns:a16="http://schemas.microsoft.com/office/drawing/2014/main" xmlns="" id="{8099E9C7-06E4-48F3-9D82-956248C59D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859983" y="4477766"/>
                <a:ext cx="251161" cy="300602"/>
              </a:xfrm>
              <a:custGeom>
                <a:avLst/>
                <a:gdLst>
                  <a:gd name="connsiteX0" fmla="*/ 206367 w 449768"/>
                  <a:gd name="connsiteY0" fmla="*/ 423375 h 538305"/>
                  <a:gd name="connsiteX1" fmla="*/ 208536 w 449768"/>
                  <a:gd name="connsiteY1" fmla="*/ 434347 h 538305"/>
                  <a:gd name="connsiteX2" fmla="*/ 136133 w 449768"/>
                  <a:gd name="connsiteY2" fmla="*/ 527584 h 538305"/>
                  <a:gd name="connsiteX3" fmla="*/ 120760 w 449768"/>
                  <a:gd name="connsiteY3" fmla="*/ 517169 h 538305"/>
                  <a:gd name="connsiteX4" fmla="*/ 192667 w 449768"/>
                  <a:gd name="connsiteY4" fmla="*/ 423933 h 538305"/>
                  <a:gd name="connsiteX5" fmla="*/ 206367 w 449768"/>
                  <a:gd name="connsiteY5" fmla="*/ 423375 h 538305"/>
                  <a:gd name="connsiteX6" fmla="*/ 158371 w 449768"/>
                  <a:gd name="connsiteY6" fmla="*/ 386315 h 538305"/>
                  <a:gd name="connsiteX7" fmla="*/ 160292 w 449768"/>
                  <a:gd name="connsiteY7" fmla="*/ 397002 h 538305"/>
                  <a:gd name="connsiteX8" fmla="*/ 51725 w 449768"/>
                  <a:gd name="connsiteY8" fmla="*/ 536376 h 538305"/>
                  <a:gd name="connsiteX9" fmla="*/ 41315 w 449768"/>
                  <a:gd name="connsiteY9" fmla="*/ 525997 h 538305"/>
                  <a:gd name="connsiteX10" fmla="*/ 144924 w 449768"/>
                  <a:gd name="connsiteY10" fmla="*/ 387118 h 538305"/>
                  <a:gd name="connsiteX11" fmla="*/ 158371 w 449768"/>
                  <a:gd name="connsiteY11" fmla="*/ 386315 h 538305"/>
                  <a:gd name="connsiteX12" fmla="*/ 112005 w 449768"/>
                  <a:gd name="connsiteY12" fmla="*/ 349971 h 538305"/>
                  <a:gd name="connsiteX13" fmla="*/ 113740 w 449768"/>
                  <a:gd name="connsiteY13" fmla="*/ 362927 h 538305"/>
                  <a:gd name="connsiteX14" fmla="*/ 41338 w 449768"/>
                  <a:gd name="connsiteY14" fmla="*/ 455221 h 538305"/>
                  <a:gd name="connsiteX15" fmla="*/ 25965 w 449768"/>
                  <a:gd name="connsiteY15" fmla="*/ 444857 h 538305"/>
                  <a:gd name="connsiteX16" fmla="*/ 98367 w 449768"/>
                  <a:gd name="connsiteY16" fmla="*/ 352562 h 538305"/>
                  <a:gd name="connsiteX17" fmla="*/ 112005 w 449768"/>
                  <a:gd name="connsiteY17" fmla="*/ 349971 h 538305"/>
                  <a:gd name="connsiteX18" fmla="*/ 287508 w 449768"/>
                  <a:gd name="connsiteY18" fmla="*/ 153269 h 538305"/>
                  <a:gd name="connsiteX19" fmla="*/ 261020 w 449768"/>
                  <a:gd name="connsiteY19" fmla="*/ 165441 h 538305"/>
                  <a:gd name="connsiteX20" fmla="*/ 255548 w 449768"/>
                  <a:gd name="connsiteY20" fmla="*/ 175874 h 538305"/>
                  <a:gd name="connsiteX21" fmla="*/ 276441 w 449768"/>
                  <a:gd name="connsiteY21" fmla="*/ 232511 h 538305"/>
                  <a:gd name="connsiteX22" fmla="*/ 328174 w 449768"/>
                  <a:gd name="connsiteY22" fmla="*/ 227543 h 538305"/>
                  <a:gd name="connsiteX23" fmla="*/ 333645 w 449768"/>
                  <a:gd name="connsiteY23" fmla="*/ 217110 h 538305"/>
                  <a:gd name="connsiteX24" fmla="*/ 317727 w 449768"/>
                  <a:gd name="connsiteY24" fmla="*/ 160472 h 538305"/>
                  <a:gd name="connsiteX25" fmla="*/ 287508 w 449768"/>
                  <a:gd name="connsiteY25" fmla="*/ 153269 h 538305"/>
                  <a:gd name="connsiteX26" fmla="*/ 437111 w 449768"/>
                  <a:gd name="connsiteY26" fmla="*/ 0 h 538305"/>
                  <a:gd name="connsiteX27" fmla="*/ 442086 w 449768"/>
                  <a:gd name="connsiteY27" fmla="*/ 0 h 538305"/>
                  <a:gd name="connsiteX28" fmla="*/ 447557 w 449768"/>
                  <a:gd name="connsiteY28" fmla="*/ 4968 h 538305"/>
                  <a:gd name="connsiteX29" fmla="*/ 447557 w 449768"/>
                  <a:gd name="connsiteY29" fmla="*/ 9937 h 538305"/>
                  <a:gd name="connsiteX30" fmla="*/ 447557 w 449768"/>
                  <a:gd name="connsiteY30" fmla="*/ 20370 h 538305"/>
                  <a:gd name="connsiteX31" fmla="*/ 447557 w 449768"/>
                  <a:gd name="connsiteY31" fmla="*/ 46204 h 538305"/>
                  <a:gd name="connsiteX32" fmla="*/ 442086 w 449768"/>
                  <a:gd name="connsiteY32" fmla="*/ 103338 h 538305"/>
                  <a:gd name="connsiteX33" fmla="*/ 442086 w 449768"/>
                  <a:gd name="connsiteY33" fmla="*/ 113771 h 538305"/>
                  <a:gd name="connsiteX34" fmla="*/ 437111 w 449768"/>
                  <a:gd name="connsiteY34" fmla="*/ 134141 h 538305"/>
                  <a:gd name="connsiteX35" fmla="*/ 421194 w 449768"/>
                  <a:gd name="connsiteY35" fmla="*/ 175874 h 538305"/>
                  <a:gd name="connsiteX36" fmla="*/ 354040 w 449768"/>
                  <a:gd name="connsiteY36" fmla="*/ 289645 h 538305"/>
                  <a:gd name="connsiteX37" fmla="*/ 344091 w 449768"/>
                  <a:gd name="connsiteY37" fmla="*/ 325913 h 538305"/>
                  <a:gd name="connsiteX38" fmla="*/ 276441 w 449768"/>
                  <a:gd name="connsiteY38" fmla="*/ 506754 h 538305"/>
                  <a:gd name="connsiteX39" fmla="*/ 261020 w 449768"/>
                  <a:gd name="connsiteY39" fmla="*/ 496321 h 538305"/>
                  <a:gd name="connsiteX40" fmla="*/ 17278 w 449768"/>
                  <a:gd name="connsiteY40" fmla="*/ 310511 h 538305"/>
                  <a:gd name="connsiteX41" fmla="*/ 1858 w 449768"/>
                  <a:gd name="connsiteY41" fmla="*/ 289645 h 538305"/>
                  <a:gd name="connsiteX42" fmla="*/ 162528 w 449768"/>
                  <a:gd name="connsiteY42" fmla="*/ 186307 h 538305"/>
                  <a:gd name="connsiteX43" fmla="*/ 193369 w 449768"/>
                  <a:gd name="connsiteY43" fmla="*/ 165441 h 538305"/>
                  <a:gd name="connsiteX44" fmla="*/ 312753 w 449768"/>
                  <a:gd name="connsiteY44" fmla="*/ 51669 h 538305"/>
                  <a:gd name="connsiteX45" fmla="*/ 400799 w 449768"/>
                  <a:gd name="connsiteY45" fmla="*/ 9937 h 538305"/>
                  <a:gd name="connsiteX46" fmla="*/ 426665 w 449768"/>
                  <a:gd name="connsiteY46" fmla="*/ 4968 h 538305"/>
                  <a:gd name="connsiteX47" fmla="*/ 437111 w 449768"/>
                  <a:gd name="connsiteY47" fmla="*/ 0 h 53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49768" h="538305">
                    <a:moveTo>
                      <a:pt x="206367" y="423375"/>
                    </a:moveTo>
                    <a:cubicBezTo>
                      <a:pt x="209652" y="425297"/>
                      <a:pt x="211016" y="429140"/>
                      <a:pt x="208536" y="434347"/>
                    </a:cubicBezTo>
                    <a:cubicBezTo>
                      <a:pt x="198122" y="460136"/>
                      <a:pt x="172335" y="506754"/>
                      <a:pt x="136133" y="527584"/>
                    </a:cubicBezTo>
                    <a:cubicBezTo>
                      <a:pt x="125719" y="532543"/>
                      <a:pt x="115305" y="527584"/>
                      <a:pt x="120760" y="517169"/>
                    </a:cubicBezTo>
                    <a:cubicBezTo>
                      <a:pt x="130678" y="491380"/>
                      <a:pt x="151507" y="450217"/>
                      <a:pt x="192667" y="423933"/>
                    </a:cubicBezTo>
                    <a:cubicBezTo>
                      <a:pt x="197874" y="421453"/>
                      <a:pt x="203081" y="421453"/>
                      <a:pt x="206367" y="423375"/>
                    </a:cubicBezTo>
                    <a:close/>
                    <a:moveTo>
                      <a:pt x="158371" y="386315"/>
                    </a:moveTo>
                    <a:cubicBezTo>
                      <a:pt x="161532" y="388230"/>
                      <a:pt x="162771" y="392060"/>
                      <a:pt x="160292" y="397002"/>
                    </a:cubicBezTo>
                    <a:cubicBezTo>
                      <a:pt x="144924" y="433081"/>
                      <a:pt x="113693" y="500297"/>
                      <a:pt x="51725" y="536376"/>
                    </a:cubicBezTo>
                    <a:cubicBezTo>
                      <a:pt x="41315" y="541318"/>
                      <a:pt x="36357" y="536376"/>
                      <a:pt x="41315" y="525997"/>
                    </a:cubicBezTo>
                    <a:cubicBezTo>
                      <a:pt x="51725" y="489918"/>
                      <a:pt x="82957" y="422702"/>
                      <a:pt x="144924" y="387118"/>
                    </a:cubicBezTo>
                    <a:cubicBezTo>
                      <a:pt x="150130" y="384399"/>
                      <a:pt x="155211" y="384399"/>
                      <a:pt x="158371" y="386315"/>
                    </a:cubicBezTo>
                    <a:close/>
                    <a:moveTo>
                      <a:pt x="112005" y="349971"/>
                    </a:moveTo>
                    <a:cubicBezTo>
                      <a:pt x="115228" y="352562"/>
                      <a:pt x="116468" y="357744"/>
                      <a:pt x="113740" y="362927"/>
                    </a:cubicBezTo>
                    <a:cubicBezTo>
                      <a:pt x="103326" y="388591"/>
                      <a:pt x="77539" y="429556"/>
                      <a:pt x="41338" y="455221"/>
                    </a:cubicBezTo>
                    <a:cubicBezTo>
                      <a:pt x="25965" y="460157"/>
                      <a:pt x="21006" y="455221"/>
                      <a:pt x="25965" y="444857"/>
                    </a:cubicBezTo>
                    <a:cubicBezTo>
                      <a:pt x="36379" y="419192"/>
                      <a:pt x="57207" y="378227"/>
                      <a:pt x="98367" y="352562"/>
                    </a:cubicBezTo>
                    <a:cubicBezTo>
                      <a:pt x="103574" y="347380"/>
                      <a:pt x="108781" y="347380"/>
                      <a:pt x="112005" y="349971"/>
                    </a:cubicBezTo>
                    <a:close/>
                    <a:moveTo>
                      <a:pt x="287508" y="153269"/>
                    </a:moveTo>
                    <a:cubicBezTo>
                      <a:pt x="277809" y="153890"/>
                      <a:pt x="268730" y="157740"/>
                      <a:pt x="261020" y="165441"/>
                    </a:cubicBezTo>
                    <a:cubicBezTo>
                      <a:pt x="261020" y="170409"/>
                      <a:pt x="261020" y="170409"/>
                      <a:pt x="255548" y="175874"/>
                    </a:cubicBezTo>
                    <a:cubicBezTo>
                      <a:pt x="245600" y="196243"/>
                      <a:pt x="250574" y="222575"/>
                      <a:pt x="276441" y="232511"/>
                    </a:cubicBezTo>
                    <a:cubicBezTo>
                      <a:pt x="291861" y="242944"/>
                      <a:pt x="317727" y="242944"/>
                      <a:pt x="328174" y="227543"/>
                    </a:cubicBezTo>
                    <a:cubicBezTo>
                      <a:pt x="333645" y="222575"/>
                      <a:pt x="333645" y="222575"/>
                      <a:pt x="333645" y="217110"/>
                    </a:cubicBezTo>
                    <a:cubicBezTo>
                      <a:pt x="349066" y="196243"/>
                      <a:pt x="338620" y="170409"/>
                      <a:pt x="317727" y="160472"/>
                    </a:cubicBezTo>
                    <a:cubicBezTo>
                      <a:pt x="307530" y="155256"/>
                      <a:pt x="297208" y="152648"/>
                      <a:pt x="287508" y="153269"/>
                    </a:cubicBezTo>
                    <a:close/>
                    <a:moveTo>
                      <a:pt x="437111" y="0"/>
                    </a:moveTo>
                    <a:lnTo>
                      <a:pt x="442086" y="0"/>
                    </a:lnTo>
                    <a:cubicBezTo>
                      <a:pt x="447557" y="0"/>
                      <a:pt x="452532" y="0"/>
                      <a:pt x="447557" y="4968"/>
                    </a:cubicBezTo>
                    <a:lnTo>
                      <a:pt x="447557" y="9937"/>
                    </a:lnTo>
                    <a:cubicBezTo>
                      <a:pt x="452532" y="15402"/>
                      <a:pt x="447557" y="15402"/>
                      <a:pt x="447557" y="20370"/>
                    </a:cubicBezTo>
                    <a:cubicBezTo>
                      <a:pt x="447557" y="25835"/>
                      <a:pt x="447557" y="36268"/>
                      <a:pt x="447557" y="46204"/>
                    </a:cubicBezTo>
                    <a:cubicBezTo>
                      <a:pt x="447557" y="62102"/>
                      <a:pt x="447557" y="82472"/>
                      <a:pt x="442086" y="103338"/>
                    </a:cubicBezTo>
                    <a:cubicBezTo>
                      <a:pt x="442086" y="108306"/>
                      <a:pt x="442086" y="108306"/>
                      <a:pt x="442086" y="113771"/>
                    </a:cubicBezTo>
                    <a:cubicBezTo>
                      <a:pt x="437111" y="124205"/>
                      <a:pt x="437111" y="129173"/>
                      <a:pt x="437111" y="134141"/>
                    </a:cubicBezTo>
                    <a:cubicBezTo>
                      <a:pt x="431640" y="150039"/>
                      <a:pt x="426665" y="165441"/>
                      <a:pt x="421194" y="175874"/>
                    </a:cubicBezTo>
                    <a:cubicBezTo>
                      <a:pt x="406271" y="212141"/>
                      <a:pt x="385378" y="248409"/>
                      <a:pt x="354040" y="289645"/>
                    </a:cubicBezTo>
                    <a:cubicBezTo>
                      <a:pt x="349066" y="294613"/>
                      <a:pt x="344091" y="315479"/>
                      <a:pt x="344091" y="325913"/>
                    </a:cubicBezTo>
                    <a:cubicBezTo>
                      <a:pt x="354040" y="367148"/>
                      <a:pt x="359512" y="460053"/>
                      <a:pt x="276441" y="506754"/>
                    </a:cubicBezTo>
                    <a:cubicBezTo>
                      <a:pt x="265994" y="517187"/>
                      <a:pt x="255548" y="512219"/>
                      <a:pt x="261020" y="496321"/>
                    </a:cubicBezTo>
                    <a:cubicBezTo>
                      <a:pt x="261020" y="439684"/>
                      <a:pt x="240128" y="305046"/>
                      <a:pt x="17278" y="310511"/>
                    </a:cubicBezTo>
                    <a:cubicBezTo>
                      <a:pt x="1858" y="310511"/>
                      <a:pt x="-3117" y="300078"/>
                      <a:pt x="1858" y="289645"/>
                    </a:cubicBezTo>
                    <a:cubicBezTo>
                      <a:pt x="17278" y="253377"/>
                      <a:pt x="59062" y="180842"/>
                      <a:pt x="162528" y="186307"/>
                    </a:cubicBezTo>
                    <a:cubicBezTo>
                      <a:pt x="172975" y="186307"/>
                      <a:pt x="188395" y="175874"/>
                      <a:pt x="193369" y="165441"/>
                    </a:cubicBezTo>
                    <a:cubicBezTo>
                      <a:pt x="214261" y="139606"/>
                      <a:pt x="250574" y="87937"/>
                      <a:pt x="312753" y="51669"/>
                    </a:cubicBezTo>
                    <a:cubicBezTo>
                      <a:pt x="349066" y="25835"/>
                      <a:pt x="379907" y="15402"/>
                      <a:pt x="400799" y="9937"/>
                    </a:cubicBezTo>
                    <a:cubicBezTo>
                      <a:pt x="416219" y="9937"/>
                      <a:pt x="426665" y="9937"/>
                      <a:pt x="426665" y="4968"/>
                    </a:cubicBezTo>
                    <a:cubicBezTo>
                      <a:pt x="431640" y="4968"/>
                      <a:pt x="431640" y="0"/>
                      <a:pt x="4371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/>
              </a:p>
            </p:txBody>
          </p:sp>
          <p:sp>
            <p:nvSpPr>
              <p:cNvPr id="77" name="TextBox 68">
                <a:extLst>
                  <a:ext uri="{FF2B5EF4-FFF2-40B4-BE49-F238E27FC236}">
                    <a16:creationId xmlns:a16="http://schemas.microsoft.com/office/drawing/2014/main" xmlns="" id="{12343059-C59A-4861-B55B-57DB6136745D}"/>
                  </a:ext>
                </a:extLst>
              </p:cNvPr>
              <p:cNvSpPr txBox="1"/>
              <p:nvPr/>
            </p:nvSpPr>
            <p:spPr>
              <a:xfrm>
                <a:off x="-1438141" y="3851012"/>
                <a:ext cx="11431888" cy="897217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accent5">
                        <a:lumMod val="100000"/>
                      </a:schemeClr>
                    </a:solidFill>
                  </a:defRPr>
                </a:lvl1pPr>
              </a:lstStyle>
              <a:p>
                <a:r>
                  <a:rPr lang="zh-CN" altLang="en-US" dirty="0" smtClean="0"/>
                  <a:t>测试结果演示。</a:t>
                </a:r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0200" y="911328"/>
              <a:ext cx="556538" cy="556683"/>
              <a:chOff x="730200" y="911328"/>
              <a:chExt cx="556538" cy="556683"/>
            </a:xfrm>
          </p:grpSpPr>
          <p:sp>
            <p:nvSpPr>
              <p:cNvPr id="74" name="Oval 7">
                <a:extLst>
                  <a:ext uri="{FF2B5EF4-FFF2-40B4-BE49-F238E27FC236}">
                    <a16:creationId xmlns="" xmlns:a16="http://schemas.microsoft.com/office/drawing/2014/main" id="{8C6A2CF5-8BC3-4F77-BCF5-3714BAC8EF0A}"/>
                  </a:ext>
                </a:extLst>
              </p:cNvPr>
              <p:cNvSpPr/>
              <p:nvPr/>
            </p:nvSpPr>
            <p:spPr bwMode="auto">
              <a:xfrm>
                <a:off x="730200" y="911328"/>
                <a:ext cx="556538" cy="55668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3">
                <a:extLst>
                  <a:ext uri="{FF2B5EF4-FFF2-40B4-BE49-F238E27FC236}">
                    <a16:creationId xmlns="" xmlns:a16="http://schemas.microsoft.com/office/drawing/2014/main" id="{4C70AB49-2AE9-4274-9D6E-3C0B5A1AA4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3516" y="1049237"/>
                <a:ext cx="309906" cy="280865"/>
              </a:xfrm>
              <a:custGeom>
                <a:avLst/>
                <a:gdLst>
                  <a:gd name="connsiteX0" fmla="*/ 496512 w 622984"/>
                  <a:gd name="connsiteY0" fmla="*/ 492841 h 564606"/>
                  <a:gd name="connsiteX1" fmla="*/ 473955 w 622984"/>
                  <a:gd name="connsiteY1" fmla="*/ 515853 h 564606"/>
                  <a:gd name="connsiteX2" fmla="*/ 496512 w 622984"/>
                  <a:gd name="connsiteY2" fmla="*/ 535354 h 564606"/>
                  <a:gd name="connsiteX3" fmla="*/ 519457 w 622984"/>
                  <a:gd name="connsiteY3" fmla="*/ 515853 h 564606"/>
                  <a:gd name="connsiteX4" fmla="*/ 496512 w 622984"/>
                  <a:gd name="connsiteY4" fmla="*/ 492841 h 564606"/>
                  <a:gd name="connsiteX5" fmla="*/ 249694 w 622984"/>
                  <a:gd name="connsiteY5" fmla="*/ 352049 h 564606"/>
                  <a:gd name="connsiteX6" fmla="*/ 272741 w 622984"/>
                  <a:gd name="connsiteY6" fmla="*/ 374570 h 564606"/>
                  <a:gd name="connsiteX7" fmla="*/ 171569 w 622984"/>
                  <a:gd name="connsiteY7" fmla="*/ 475137 h 564606"/>
                  <a:gd name="connsiteX8" fmla="*/ 177819 w 622984"/>
                  <a:gd name="connsiteY8" fmla="*/ 481738 h 564606"/>
                  <a:gd name="connsiteX9" fmla="*/ 155163 w 622984"/>
                  <a:gd name="connsiteY9" fmla="*/ 510860 h 564606"/>
                  <a:gd name="connsiteX10" fmla="*/ 73522 w 622984"/>
                  <a:gd name="connsiteY10" fmla="*/ 562891 h 564606"/>
                  <a:gd name="connsiteX11" fmla="*/ 60241 w 622984"/>
                  <a:gd name="connsiteY11" fmla="*/ 550077 h 564606"/>
                  <a:gd name="connsiteX12" fmla="*/ 112585 w 622984"/>
                  <a:gd name="connsiteY12" fmla="*/ 468925 h 564606"/>
                  <a:gd name="connsiteX13" fmla="*/ 141882 w 622984"/>
                  <a:gd name="connsiteY13" fmla="*/ 446015 h 564606"/>
                  <a:gd name="connsiteX14" fmla="*/ 148522 w 622984"/>
                  <a:gd name="connsiteY14" fmla="*/ 452616 h 564606"/>
                  <a:gd name="connsiteX15" fmla="*/ 122234 w 622984"/>
                  <a:gd name="connsiteY15" fmla="*/ 15041 h 564606"/>
                  <a:gd name="connsiteX16" fmla="*/ 210667 w 622984"/>
                  <a:gd name="connsiteY16" fmla="*/ 52502 h 564606"/>
                  <a:gd name="connsiteX17" fmla="*/ 242946 w 622984"/>
                  <a:gd name="connsiteY17" fmla="*/ 173410 h 564606"/>
                  <a:gd name="connsiteX18" fmla="*/ 532291 w 622984"/>
                  <a:gd name="connsiteY18" fmla="*/ 463589 h 564606"/>
                  <a:gd name="connsiteX19" fmla="*/ 532291 w 622984"/>
                  <a:gd name="connsiteY19" fmla="*/ 545105 h 564606"/>
                  <a:gd name="connsiteX20" fmla="*/ 493400 w 622984"/>
                  <a:gd name="connsiteY20" fmla="*/ 564606 h 564606"/>
                  <a:gd name="connsiteX21" fmla="*/ 451010 w 622984"/>
                  <a:gd name="connsiteY21" fmla="*/ 545105 h 564606"/>
                  <a:gd name="connsiteX22" fmla="*/ 161665 w 622984"/>
                  <a:gd name="connsiteY22" fmla="*/ 258046 h 564606"/>
                  <a:gd name="connsiteX23" fmla="*/ 34882 w 622984"/>
                  <a:gd name="connsiteY23" fmla="*/ 225674 h 564606"/>
                  <a:gd name="connsiteX24" fmla="*/ 5715 w 622984"/>
                  <a:gd name="connsiteY24" fmla="*/ 104766 h 564606"/>
                  <a:gd name="connsiteX25" fmla="*/ 74162 w 622984"/>
                  <a:gd name="connsiteY25" fmla="*/ 176530 h 564606"/>
                  <a:gd name="connsiteX26" fmla="*/ 142220 w 622984"/>
                  <a:gd name="connsiteY26" fmla="*/ 157029 h 564606"/>
                  <a:gd name="connsiteX27" fmla="*/ 161665 w 622984"/>
                  <a:gd name="connsiteY27" fmla="*/ 88385 h 564606"/>
                  <a:gd name="connsiteX28" fmla="*/ 90107 w 622984"/>
                  <a:gd name="connsiteY28" fmla="*/ 20130 h 564606"/>
                  <a:gd name="connsiteX29" fmla="*/ 122234 w 622984"/>
                  <a:gd name="connsiteY29" fmla="*/ 15041 h 564606"/>
                  <a:gd name="connsiteX30" fmla="*/ 531841 w 622984"/>
                  <a:gd name="connsiteY30" fmla="*/ 0 h 564606"/>
                  <a:gd name="connsiteX31" fmla="*/ 622984 w 622984"/>
                  <a:gd name="connsiteY31" fmla="*/ 87684 h 564606"/>
                  <a:gd name="connsiteX32" fmla="*/ 463289 w 622984"/>
                  <a:gd name="connsiteY32" fmla="*/ 247465 h 564606"/>
                  <a:gd name="connsiteX33" fmla="*/ 424339 w 622984"/>
                  <a:gd name="connsiteY33" fmla="*/ 257207 h 564606"/>
                  <a:gd name="connsiteX34" fmla="*/ 362409 w 622984"/>
                  <a:gd name="connsiteY34" fmla="*/ 198751 h 564606"/>
                  <a:gd name="connsiteX35" fmla="*/ 375263 w 622984"/>
                  <a:gd name="connsiteY35" fmla="*/ 159391 h 564606"/>
                  <a:gd name="connsiteX36" fmla="*/ 531841 w 622984"/>
                  <a:gd name="connsiteY36" fmla="*/ 0 h 56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2984" h="564606">
                    <a:moveTo>
                      <a:pt x="496512" y="492841"/>
                    </a:moveTo>
                    <a:cubicBezTo>
                      <a:pt x="483678" y="492841"/>
                      <a:pt x="473955" y="502592"/>
                      <a:pt x="473955" y="515853"/>
                    </a:cubicBezTo>
                    <a:cubicBezTo>
                      <a:pt x="473955" y="525604"/>
                      <a:pt x="483678" y="535354"/>
                      <a:pt x="496512" y="535354"/>
                    </a:cubicBezTo>
                    <a:cubicBezTo>
                      <a:pt x="509734" y="535354"/>
                      <a:pt x="519457" y="525604"/>
                      <a:pt x="519457" y="515853"/>
                    </a:cubicBezTo>
                    <a:cubicBezTo>
                      <a:pt x="519457" y="502592"/>
                      <a:pt x="509734" y="492841"/>
                      <a:pt x="496512" y="492841"/>
                    </a:cubicBezTo>
                    <a:close/>
                    <a:moveTo>
                      <a:pt x="249694" y="352049"/>
                    </a:moveTo>
                    <a:lnTo>
                      <a:pt x="272741" y="374570"/>
                    </a:lnTo>
                    <a:lnTo>
                      <a:pt x="171569" y="475137"/>
                    </a:lnTo>
                    <a:lnTo>
                      <a:pt x="177819" y="481738"/>
                    </a:lnTo>
                    <a:lnTo>
                      <a:pt x="155163" y="510860"/>
                    </a:lnTo>
                    <a:lnTo>
                      <a:pt x="73522" y="562891"/>
                    </a:lnTo>
                    <a:lnTo>
                      <a:pt x="60241" y="550077"/>
                    </a:lnTo>
                    <a:lnTo>
                      <a:pt x="112585" y="468925"/>
                    </a:lnTo>
                    <a:lnTo>
                      <a:pt x="141882" y="446015"/>
                    </a:lnTo>
                    <a:lnTo>
                      <a:pt x="148522" y="452616"/>
                    </a:lnTo>
                    <a:close/>
                    <a:moveTo>
                      <a:pt x="122234" y="15041"/>
                    </a:moveTo>
                    <a:cubicBezTo>
                      <a:pt x="154446" y="14694"/>
                      <a:pt x="186166" y="28223"/>
                      <a:pt x="210667" y="52502"/>
                    </a:cubicBezTo>
                    <a:cubicBezTo>
                      <a:pt x="242946" y="85264"/>
                      <a:pt x="256169" y="130897"/>
                      <a:pt x="242946" y="173410"/>
                    </a:cubicBezTo>
                    <a:lnTo>
                      <a:pt x="532291" y="463589"/>
                    </a:lnTo>
                    <a:cubicBezTo>
                      <a:pt x="555236" y="486211"/>
                      <a:pt x="555236" y="522093"/>
                      <a:pt x="532291" y="545105"/>
                    </a:cubicBezTo>
                    <a:cubicBezTo>
                      <a:pt x="522568" y="557976"/>
                      <a:pt x="506234" y="564606"/>
                      <a:pt x="493400" y="564606"/>
                    </a:cubicBezTo>
                    <a:cubicBezTo>
                      <a:pt x="477066" y="564606"/>
                      <a:pt x="460733" y="557976"/>
                      <a:pt x="451010" y="545105"/>
                    </a:cubicBezTo>
                    <a:cubicBezTo>
                      <a:pt x="451010" y="545105"/>
                      <a:pt x="451010" y="545105"/>
                      <a:pt x="161665" y="258046"/>
                    </a:cubicBezTo>
                    <a:cubicBezTo>
                      <a:pt x="119275" y="270917"/>
                      <a:pt x="70662" y="261556"/>
                      <a:pt x="34882" y="225674"/>
                    </a:cubicBezTo>
                    <a:cubicBezTo>
                      <a:pt x="2215" y="192911"/>
                      <a:pt x="-7508" y="147278"/>
                      <a:pt x="5715" y="104766"/>
                    </a:cubicBezTo>
                    <a:cubicBezTo>
                      <a:pt x="5715" y="104766"/>
                      <a:pt x="5715" y="104766"/>
                      <a:pt x="74162" y="176530"/>
                    </a:cubicBezTo>
                    <a:cubicBezTo>
                      <a:pt x="74162" y="176530"/>
                      <a:pt x="74162" y="176530"/>
                      <a:pt x="142220" y="157029"/>
                    </a:cubicBezTo>
                    <a:cubicBezTo>
                      <a:pt x="142220" y="157029"/>
                      <a:pt x="142220" y="157029"/>
                      <a:pt x="161665" y="88385"/>
                    </a:cubicBezTo>
                    <a:cubicBezTo>
                      <a:pt x="161665" y="88385"/>
                      <a:pt x="161665" y="88385"/>
                      <a:pt x="90107" y="20130"/>
                    </a:cubicBezTo>
                    <a:cubicBezTo>
                      <a:pt x="100704" y="16815"/>
                      <a:pt x="111497" y="15157"/>
                      <a:pt x="122234" y="15041"/>
                    </a:cubicBezTo>
                    <a:close/>
                    <a:moveTo>
                      <a:pt x="531841" y="0"/>
                    </a:moveTo>
                    <a:cubicBezTo>
                      <a:pt x="531841" y="0"/>
                      <a:pt x="531841" y="0"/>
                      <a:pt x="622984" y="87684"/>
                    </a:cubicBezTo>
                    <a:cubicBezTo>
                      <a:pt x="622984" y="87684"/>
                      <a:pt x="622984" y="87684"/>
                      <a:pt x="463289" y="247465"/>
                    </a:cubicBezTo>
                    <a:cubicBezTo>
                      <a:pt x="450436" y="247465"/>
                      <a:pt x="434077" y="250582"/>
                      <a:pt x="424339" y="257207"/>
                    </a:cubicBezTo>
                    <a:lnTo>
                      <a:pt x="362409" y="198751"/>
                    </a:lnTo>
                    <a:cubicBezTo>
                      <a:pt x="372147" y="189009"/>
                      <a:pt x="375263" y="172641"/>
                      <a:pt x="375263" y="159391"/>
                    </a:cubicBezTo>
                    <a:cubicBezTo>
                      <a:pt x="375263" y="159391"/>
                      <a:pt x="375263" y="159391"/>
                      <a:pt x="53184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58056" y="170309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自定义</a:t>
            </a:r>
            <a:r>
              <a:rPr lang="en-US" altLang="en-US" sz="2800" b="1" dirty="0" smtClean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9" y="6033374"/>
            <a:ext cx="4485714" cy="68571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29" y="1870648"/>
            <a:ext cx="5333333" cy="102857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29" y="2901221"/>
            <a:ext cx="5333333" cy="19142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29" y="4900374"/>
            <a:ext cx="5333333" cy="19161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0" name="直接箭头连接符 39"/>
          <p:cNvCxnSpPr>
            <a:endCxn id="3" idx="0"/>
          </p:cNvCxnSpPr>
          <p:nvPr/>
        </p:nvCxnSpPr>
        <p:spPr>
          <a:xfrm flipH="1">
            <a:off x="2426186" y="5362925"/>
            <a:ext cx="1" cy="67044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045376" y="2463980"/>
            <a:ext cx="4721903" cy="220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311856" y="5357850"/>
            <a:ext cx="194976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新增一条数据，</a:t>
            </a:r>
            <a:r>
              <a:rPr lang="en-US" altLang="zh-CN" sz="1200" dirty="0" smtClean="0">
                <a:solidFill>
                  <a:schemeClr val="bg1"/>
                </a:solidFill>
              </a:rPr>
              <a:t>ID</a:t>
            </a:r>
            <a:r>
              <a:rPr lang="zh-CN" altLang="en-US" sz="1200" dirty="0" smtClean="0">
                <a:solidFill>
                  <a:schemeClr val="bg1"/>
                </a:solidFill>
              </a:rPr>
              <a:t>为</a:t>
            </a:r>
            <a:r>
              <a:rPr lang="en-US" altLang="zh-CN" sz="1200" dirty="0" smtClean="0">
                <a:solidFill>
                  <a:schemeClr val="bg1"/>
                </a:solidFill>
              </a:rPr>
              <a:t>100</a:t>
            </a:r>
            <a:r>
              <a:rPr lang="zh-CN" altLang="en-US" sz="1200" dirty="0" smtClean="0">
                <a:solidFill>
                  <a:schemeClr val="bg1"/>
                </a:solidFill>
              </a:rPr>
              <a:t>的数据为初始化数据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3187" y="1735179"/>
            <a:ext cx="5486454" cy="34963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176799" y="5231566"/>
            <a:ext cx="382842" cy="72232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6203" y="1735179"/>
            <a:ext cx="6205928" cy="264382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53" name="直接箭头连接符 52"/>
          <p:cNvCxnSpPr/>
          <p:nvPr/>
        </p:nvCxnSpPr>
        <p:spPr>
          <a:xfrm>
            <a:off x="8506325" y="4418899"/>
            <a:ext cx="382842" cy="72232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043495" y="6017041"/>
            <a:ext cx="2001708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执行新增方法抛出非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异常事务提交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972116" y="5247051"/>
            <a:ext cx="2001708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执行查询方法事务未开启数据库连接正常关闭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4366" y="6474689"/>
            <a:ext cx="4721903" cy="220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2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4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xmlns="" id="{81EA7BDF-6668-4AB1-BF6F-942BF86539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9A57FAEB-1F25-4335-920F-2E9DEE4D14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9392F32-6903-4C90-A768-6C7EAA1D611D}"/>
              </a:ext>
            </a:extLst>
          </p:cNvPr>
          <p:cNvSpPr txBox="1"/>
          <p:nvPr/>
        </p:nvSpPr>
        <p:spPr>
          <a:xfrm>
            <a:off x="2546464" y="2553651"/>
            <a:ext cx="5032147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感谢您的观看！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0583C55D-3C84-42D7-BA34-4BEB0C42CF19}"/>
              </a:ext>
            </a:extLst>
          </p:cNvPr>
          <p:cNvCxnSpPr/>
          <p:nvPr/>
        </p:nvCxnSpPr>
        <p:spPr>
          <a:xfrm>
            <a:off x="2711564" y="3643180"/>
            <a:ext cx="27257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直角三角形 3">
            <a:extLst>
              <a:ext uri="{FF2B5EF4-FFF2-40B4-BE49-F238E27FC236}">
                <a16:creationId xmlns:a16="http://schemas.microsoft.com/office/drawing/2014/main" xmlns="" id="{43DB4F28-580D-4B3D-85CB-A3680AA3F99D}"/>
              </a:ext>
            </a:extLst>
          </p:cNvPr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xmlns="" id="{41737B63-220F-4ECD-BF97-C7A435C003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" name="任意多边形 7">
            <a:extLst>
              <a:ext uri="{FF2B5EF4-FFF2-40B4-BE49-F238E27FC236}">
                <a16:creationId xmlns:a16="http://schemas.microsoft.com/office/drawing/2014/main" xmlns="" id="{B193283A-A5DA-4B9F-ABB6-9584F03D8C53}"/>
              </a:ext>
            </a:extLst>
          </p:cNvPr>
          <p:cNvSpPr/>
          <p:nvPr/>
        </p:nvSpPr>
        <p:spPr>
          <a:xfrm>
            <a:off x="4919592" y="0"/>
            <a:ext cx="7272409" cy="6858000"/>
          </a:xfrm>
          <a:custGeom>
            <a:avLst/>
            <a:gdLst>
              <a:gd name="connsiteX0" fmla="*/ 3428999 w 7272409"/>
              <a:gd name="connsiteY0" fmla="*/ 0 h 6858000"/>
              <a:gd name="connsiteX1" fmla="*/ 7272409 w 7272409"/>
              <a:gd name="connsiteY1" fmla="*/ 0 h 6858000"/>
              <a:gd name="connsiteX2" fmla="*/ 7272409 w 7272409"/>
              <a:gd name="connsiteY2" fmla="*/ 6858000 h 6858000"/>
              <a:gd name="connsiteX3" fmla="*/ 3428999 w 7272409"/>
              <a:gd name="connsiteY3" fmla="*/ 6858000 h 6858000"/>
              <a:gd name="connsiteX4" fmla="*/ 0 w 7272409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2409" h="6858000">
                <a:moveTo>
                  <a:pt x="3428999" y="0"/>
                </a:moveTo>
                <a:lnTo>
                  <a:pt x="7272409" y="0"/>
                </a:lnTo>
                <a:lnTo>
                  <a:pt x="7272409" y="6858000"/>
                </a:lnTo>
                <a:lnTo>
                  <a:pt x="3428999" y="6858000"/>
                </a:lnTo>
                <a:lnTo>
                  <a:pt x="0" y="3429000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8">
            <a:extLst>
              <a:ext uri="{FF2B5EF4-FFF2-40B4-BE49-F238E27FC236}">
                <a16:creationId xmlns:a16="http://schemas.microsoft.com/office/drawing/2014/main" xmlns="" id="{08B0B439-E510-44DE-A690-92117E119879}"/>
              </a:ext>
            </a:extLst>
          </p:cNvPr>
          <p:cNvSpPr/>
          <p:nvPr/>
        </p:nvSpPr>
        <p:spPr>
          <a:xfrm>
            <a:off x="4642676" y="0"/>
            <a:ext cx="7549324" cy="6858000"/>
          </a:xfrm>
          <a:custGeom>
            <a:avLst/>
            <a:gdLst>
              <a:gd name="connsiteX0" fmla="*/ 3421743 w 7549324"/>
              <a:gd name="connsiteY0" fmla="*/ 0 h 6858000"/>
              <a:gd name="connsiteX1" fmla="*/ 3467540 w 7549324"/>
              <a:gd name="connsiteY1" fmla="*/ 0 h 6858000"/>
              <a:gd name="connsiteX2" fmla="*/ 7549324 w 7549324"/>
              <a:gd name="connsiteY2" fmla="*/ 4081785 h 6858000"/>
              <a:gd name="connsiteX3" fmla="*/ 7549324 w 7549324"/>
              <a:gd name="connsiteY3" fmla="*/ 6858000 h 6858000"/>
              <a:gd name="connsiteX4" fmla="*/ 3436256 w 7549324"/>
              <a:gd name="connsiteY4" fmla="*/ 6858000 h 6858000"/>
              <a:gd name="connsiteX5" fmla="*/ 0 w 7549324"/>
              <a:gd name="connsiteY5" fmla="*/ 34217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9324" h="6858000">
                <a:moveTo>
                  <a:pt x="3421743" y="0"/>
                </a:moveTo>
                <a:lnTo>
                  <a:pt x="3467540" y="0"/>
                </a:lnTo>
                <a:lnTo>
                  <a:pt x="7549324" y="4081785"/>
                </a:lnTo>
                <a:lnTo>
                  <a:pt x="7549324" y="6858000"/>
                </a:lnTo>
                <a:lnTo>
                  <a:pt x="3436256" y="6858000"/>
                </a:lnTo>
                <a:lnTo>
                  <a:pt x="0" y="3421744"/>
                </a:lnTo>
                <a:close/>
              </a:path>
            </a:pathLst>
          </a:custGeom>
          <a:solidFill>
            <a:srgbClr val="00ABB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105EA1B-3B83-40A1-9DEA-4939354C7F34}"/>
              </a:ext>
            </a:extLst>
          </p:cNvPr>
          <p:cNvSpPr/>
          <p:nvPr/>
        </p:nvSpPr>
        <p:spPr>
          <a:xfrm>
            <a:off x="6750050" y="3065145"/>
            <a:ext cx="361124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采用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Spring AOP </a:t>
            </a:r>
            <a:r>
              <a:rPr lang="zh-CN" altLang="en-US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ea"/>
                <a:sym typeface="+mn-lt"/>
              </a:rPr>
              <a:t>机制实现数据库事务的开启、提交和回滚，同时保证当前线程绑定独有的数据库连接。</a:t>
            </a:r>
            <a:endParaRPr 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xmlns="" id="{D1CB8DA8-0933-46DD-9FB7-65BC5FE319C1}"/>
              </a:ext>
            </a:extLst>
          </p:cNvPr>
          <p:cNvSpPr/>
          <p:nvPr/>
        </p:nvSpPr>
        <p:spPr>
          <a:xfrm flipV="1">
            <a:off x="0" y="0"/>
            <a:ext cx="2613660" cy="2613660"/>
          </a:xfrm>
          <a:prstGeom prst="rtTriangle">
            <a:avLst/>
          </a:prstGeom>
          <a:solidFill>
            <a:srgbClr val="00ABB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74F0F1A7-84EC-4939-898D-9B3470E8B8FA}"/>
              </a:ext>
            </a:extLst>
          </p:cNvPr>
          <p:cNvSpPr txBox="1"/>
          <p:nvPr/>
        </p:nvSpPr>
        <p:spPr>
          <a:xfrm>
            <a:off x="0" y="121285"/>
            <a:ext cx="171196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PART</a:t>
            </a:r>
          </a:p>
          <a:p>
            <a:pPr algn="ctr"/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xmlns="" id="{BF5F14E3-E1DF-4606-AC39-6C8FBA0C4AE7}"/>
              </a:ext>
            </a:extLst>
          </p:cNvPr>
          <p:cNvSpPr/>
          <p:nvPr/>
        </p:nvSpPr>
        <p:spPr>
          <a:xfrm>
            <a:off x="2613660" y="2179320"/>
            <a:ext cx="5927090" cy="502285"/>
          </a:xfrm>
          <a:prstGeom prst="parallelogram">
            <a:avLst>
              <a:gd name="adj" fmla="val 70065"/>
            </a:avLst>
          </a:prstGeom>
          <a:solidFill>
            <a:srgbClr val="00AB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74489D2-62CB-444F-B17B-7698DCDD81D5}"/>
              </a:ext>
            </a:extLst>
          </p:cNvPr>
          <p:cNvSpPr txBox="1"/>
          <p:nvPr/>
        </p:nvSpPr>
        <p:spPr>
          <a:xfrm>
            <a:off x="3090931" y="2214880"/>
            <a:ext cx="509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en-US" sz="2000" b="1" dirty="0" err="1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SpringAOP</a:t>
            </a:r>
            <a:r>
              <a:rPr lang="zh-CN" altLang="en-US" sz="20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0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dist" fontAlgn="auto">
              <a:lnSpc>
                <a:spcPct val="100000"/>
              </a:lnSpc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 animBg="1"/>
      <p:bldP spid="6" grpId="0"/>
      <p:bldP spid="6" grpId="1"/>
      <p:bldP spid="7" grpId="0" bldLvl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7" name="Group 74">
            <a:extLst>
              <a:ext uri="{FF2B5EF4-FFF2-40B4-BE49-F238E27FC236}">
                <a16:creationId xmlns:a16="http://schemas.microsoft.com/office/drawing/2014/main" xmlns="" id="{EA351718-25EF-4E58-B10D-BA833CA1F3C6}"/>
              </a:ext>
            </a:extLst>
          </p:cNvPr>
          <p:cNvGrpSpPr/>
          <p:nvPr/>
        </p:nvGrpSpPr>
        <p:grpSpPr>
          <a:xfrm>
            <a:off x="199492" y="1162375"/>
            <a:ext cx="2983586" cy="4800993"/>
            <a:chOff x="7980473" y="1268760"/>
            <a:chExt cx="2983586" cy="4800993"/>
          </a:xfrm>
        </p:grpSpPr>
        <p:grpSp>
          <p:nvGrpSpPr>
            <p:cNvPr id="68" name="Group 75">
              <a:extLst>
                <a:ext uri="{FF2B5EF4-FFF2-40B4-BE49-F238E27FC236}">
                  <a16:creationId xmlns:a16="http://schemas.microsoft.com/office/drawing/2014/main" xmlns="" id="{6B6827E6-49F7-4001-B4FA-12F3FEE11B16}"/>
                </a:ext>
              </a:extLst>
            </p:cNvPr>
            <p:cNvGrpSpPr/>
            <p:nvPr/>
          </p:nvGrpSpPr>
          <p:grpSpPr>
            <a:xfrm>
              <a:off x="9410600" y="4147024"/>
              <a:ext cx="166393" cy="582374"/>
              <a:chOff x="2752726" y="4344988"/>
              <a:chExt cx="184150" cy="6445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303" name="Freeform: Shape 279">
                <a:extLst>
                  <a:ext uri="{FF2B5EF4-FFF2-40B4-BE49-F238E27FC236}">
                    <a16:creationId xmlns:a16="http://schemas.microsoft.com/office/drawing/2014/main" xmlns="" id="{D45DEEA8-E102-41FA-B086-C33059DD2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Freeform: Shape 280">
                <a:extLst>
                  <a:ext uri="{FF2B5EF4-FFF2-40B4-BE49-F238E27FC236}">
                    <a16:creationId xmlns:a16="http://schemas.microsoft.com/office/drawing/2014/main" xmlns="" id="{293C6B8F-1E81-428B-9C6A-F428F3BD2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Freeform: Shape 281">
                <a:extLst>
                  <a:ext uri="{FF2B5EF4-FFF2-40B4-BE49-F238E27FC236}">
                    <a16:creationId xmlns:a16="http://schemas.microsoft.com/office/drawing/2014/main" xmlns="" id="{75005BFC-CB01-4493-9DC8-92F1C1E69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Freeform: Shape 282">
                <a:extLst>
                  <a:ext uri="{FF2B5EF4-FFF2-40B4-BE49-F238E27FC236}">
                    <a16:creationId xmlns:a16="http://schemas.microsoft.com/office/drawing/2014/main" xmlns="" id="{47DF1241-231D-4811-A1A0-B7C675EB3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9" name="Group 76">
              <a:extLst>
                <a:ext uri="{FF2B5EF4-FFF2-40B4-BE49-F238E27FC236}">
                  <a16:creationId xmlns:a16="http://schemas.microsoft.com/office/drawing/2014/main" xmlns="" id="{4D5AE478-51D8-4B11-9F53-516D6E613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59771" y="4676934"/>
              <a:ext cx="1278065" cy="1392819"/>
              <a:chOff x="2143126" y="4930775"/>
              <a:chExt cx="1414463" cy="1541463"/>
            </a:xfrm>
          </p:grpSpPr>
          <p:sp>
            <p:nvSpPr>
              <p:cNvPr id="206" name="Freeform: Shape 182">
                <a:extLst>
                  <a:ext uri="{FF2B5EF4-FFF2-40B4-BE49-F238E27FC236}">
                    <a16:creationId xmlns:a16="http://schemas.microsoft.com/office/drawing/2014/main" xmlns="" id="{26394E61-AE9F-47E1-B6DE-B36F3236D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530225 w 891"/>
                  <a:gd name="T1" fmla="*/ 1254125 h 792"/>
                  <a:gd name="T2" fmla="*/ 361950 w 891"/>
                  <a:gd name="T3" fmla="*/ 1230313 h 792"/>
                  <a:gd name="T4" fmla="*/ 336550 w 891"/>
                  <a:gd name="T5" fmla="*/ 1212850 h 792"/>
                  <a:gd name="T6" fmla="*/ 301625 w 891"/>
                  <a:gd name="T7" fmla="*/ 1165225 h 792"/>
                  <a:gd name="T8" fmla="*/ 174625 w 891"/>
                  <a:gd name="T9" fmla="*/ 1084263 h 792"/>
                  <a:gd name="T10" fmla="*/ 103188 w 891"/>
                  <a:gd name="T11" fmla="*/ 1001713 h 792"/>
                  <a:gd name="T12" fmla="*/ 88900 w 891"/>
                  <a:gd name="T13" fmla="*/ 947738 h 792"/>
                  <a:gd name="T14" fmla="*/ 96838 w 891"/>
                  <a:gd name="T15" fmla="*/ 889000 h 792"/>
                  <a:gd name="T16" fmla="*/ 71438 w 891"/>
                  <a:gd name="T17" fmla="*/ 865188 h 792"/>
                  <a:gd name="T18" fmla="*/ 41275 w 891"/>
                  <a:gd name="T19" fmla="*/ 838200 h 792"/>
                  <a:gd name="T20" fmla="*/ 76200 w 891"/>
                  <a:gd name="T21" fmla="*/ 814388 h 792"/>
                  <a:gd name="T22" fmla="*/ 96838 w 891"/>
                  <a:gd name="T23" fmla="*/ 795338 h 792"/>
                  <a:gd name="T24" fmla="*/ 88900 w 891"/>
                  <a:gd name="T25" fmla="*/ 738188 h 792"/>
                  <a:gd name="T26" fmla="*/ 103188 w 891"/>
                  <a:gd name="T27" fmla="*/ 701675 h 792"/>
                  <a:gd name="T28" fmla="*/ 76200 w 891"/>
                  <a:gd name="T29" fmla="*/ 690563 h 792"/>
                  <a:gd name="T30" fmla="*/ 36513 w 891"/>
                  <a:gd name="T31" fmla="*/ 674688 h 792"/>
                  <a:gd name="T32" fmla="*/ 53975 w 891"/>
                  <a:gd name="T33" fmla="*/ 642938 h 792"/>
                  <a:gd name="T34" fmla="*/ 88900 w 891"/>
                  <a:gd name="T35" fmla="*/ 623888 h 792"/>
                  <a:gd name="T36" fmla="*/ 87313 w 891"/>
                  <a:gd name="T37" fmla="*/ 579438 h 792"/>
                  <a:gd name="T38" fmla="*/ 88900 w 891"/>
                  <a:gd name="T39" fmla="*/ 544513 h 792"/>
                  <a:gd name="T40" fmla="*/ 84138 w 891"/>
                  <a:gd name="T41" fmla="*/ 508000 h 792"/>
                  <a:gd name="T42" fmla="*/ 50800 w 891"/>
                  <a:gd name="T43" fmla="*/ 492125 h 792"/>
                  <a:gd name="T44" fmla="*/ 57150 w 891"/>
                  <a:gd name="T45" fmla="*/ 461963 h 792"/>
                  <a:gd name="T46" fmla="*/ 95250 w 891"/>
                  <a:gd name="T47" fmla="*/ 446088 h 792"/>
                  <a:gd name="T48" fmla="*/ 101600 w 891"/>
                  <a:gd name="T49" fmla="*/ 415925 h 792"/>
                  <a:gd name="T50" fmla="*/ 96838 w 891"/>
                  <a:gd name="T51" fmla="*/ 388938 h 792"/>
                  <a:gd name="T52" fmla="*/ 112713 w 891"/>
                  <a:gd name="T53" fmla="*/ 346075 h 792"/>
                  <a:gd name="T54" fmla="*/ 93663 w 891"/>
                  <a:gd name="T55" fmla="*/ 339725 h 792"/>
                  <a:gd name="T56" fmla="*/ 53975 w 891"/>
                  <a:gd name="T57" fmla="*/ 322263 h 792"/>
                  <a:gd name="T58" fmla="*/ 0 w 891"/>
                  <a:gd name="T59" fmla="*/ 0 h 792"/>
                  <a:gd name="T60" fmla="*/ 1385888 w 891"/>
                  <a:gd name="T61" fmla="*/ 233363 h 792"/>
                  <a:gd name="T62" fmla="*/ 1355725 w 891"/>
                  <a:gd name="T63" fmla="*/ 260350 h 792"/>
                  <a:gd name="T64" fmla="*/ 1325563 w 891"/>
                  <a:gd name="T65" fmla="*/ 266700 h 792"/>
                  <a:gd name="T66" fmla="*/ 1320800 w 891"/>
                  <a:gd name="T67" fmla="*/ 285750 h 792"/>
                  <a:gd name="T68" fmla="*/ 1331913 w 891"/>
                  <a:gd name="T69" fmla="*/ 325438 h 792"/>
                  <a:gd name="T70" fmla="*/ 1320800 w 891"/>
                  <a:gd name="T71" fmla="*/ 361950 h 792"/>
                  <a:gd name="T72" fmla="*/ 1346200 w 891"/>
                  <a:gd name="T73" fmla="*/ 376238 h 792"/>
                  <a:gd name="T74" fmla="*/ 1382713 w 891"/>
                  <a:gd name="T75" fmla="*/ 403225 h 792"/>
                  <a:gd name="T76" fmla="*/ 1355725 w 891"/>
                  <a:gd name="T77" fmla="*/ 430213 h 792"/>
                  <a:gd name="T78" fmla="*/ 1335088 w 891"/>
                  <a:gd name="T79" fmla="*/ 446088 h 792"/>
                  <a:gd name="T80" fmla="*/ 1341438 w 891"/>
                  <a:gd name="T81" fmla="*/ 492125 h 792"/>
                  <a:gd name="T82" fmla="*/ 1335088 w 891"/>
                  <a:gd name="T83" fmla="*/ 533400 h 792"/>
                  <a:gd name="T84" fmla="*/ 1358900 w 891"/>
                  <a:gd name="T85" fmla="*/ 563563 h 792"/>
                  <a:gd name="T86" fmla="*/ 1392238 w 891"/>
                  <a:gd name="T87" fmla="*/ 585788 h 792"/>
                  <a:gd name="T88" fmla="*/ 1370013 w 891"/>
                  <a:gd name="T89" fmla="*/ 612775 h 792"/>
                  <a:gd name="T90" fmla="*/ 1327150 w 891"/>
                  <a:gd name="T91" fmla="*/ 619125 h 792"/>
                  <a:gd name="T92" fmla="*/ 1338263 w 891"/>
                  <a:gd name="T93" fmla="*/ 652463 h 792"/>
                  <a:gd name="T94" fmla="*/ 1335088 w 891"/>
                  <a:gd name="T95" fmla="*/ 690563 h 792"/>
                  <a:gd name="T96" fmla="*/ 1339850 w 891"/>
                  <a:gd name="T97" fmla="*/ 735013 h 792"/>
                  <a:gd name="T98" fmla="*/ 1376363 w 891"/>
                  <a:gd name="T99" fmla="*/ 752475 h 792"/>
                  <a:gd name="T100" fmla="*/ 1381125 w 891"/>
                  <a:gd name="T101" fmla="*/ 777875 h 792"/>
                  <a:gd name="T102" fmla="*/ 1341438 w 891"/>
                  <a:gd name="T103" fmla="*/ 798513 h 792"/>
                  <a:gd name="T104" fmla="*/ 1335088 w 891"/>
                  <a:gd name="T105" fmla="*/ 849313 h 792"/>
                  <a:gd name="T106" fmla="*/ 1339850 w 891"/>
                  <a:gd name="T107" fmla="*/ 879475 h 792"/>
                  <a:gd name="T108" fmla="*/ 1362075 w 891"/>
                  <a:gd name="T109" fmla="*/ 908050 h 792"/>
                  <a:gd name="T110" fmla="*/ 1358900 w 891"/>
                  <a:gd name="T111" fmla="*/ 944563 h 792"/>
                  <a:gd name="T112" fmla="*/ 1301750 w 891"/>
                  <a:gd name="T113" fmla="*/ 1036638 h 792"/>
                  <a:gd name="T114" fmla="*/ 1231900 w 891"/>
                  <a:gd name="T115" fmla="*/ 1103313 h 792"/>
                  <a:gd name="T116" fmla="*/ 1128713 w 891"/>
                  <a:gd name="T117" fmla="*/ 1177925 h 792"/>
                  <a:gd name="T118" fmla="*/ 1103313 w 891"/>
                  <a:gd name="T119" fmla="*/ 1212850 h 792"/>
                  <a:gd name="T120" fmla="*/ 1071563 w 891"/>
                  <a:gd name="T121" fmla="*/ 1230313 h 792"/>
                  <a:gd name="T122" fmla="*/ 869950 w 891"/>
                  <a:gd name="T123" fmla="*/ 1254125 h 79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Freeform: Shape 183">
                <a:extLst>
                  <a:ext uri="{FF2B5EF4-FFF2-40B4-BE49-F238E27FC236}">
                    <a16:creationId xmlns:a16="http://schemas.microsoft.com/office/drawing/2014/main" xmlns="" id="{E789AD96-6595-41F8-9BB8-AB1188F97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146050 w 252"/>
                  <a:gd name="T1" fmla="*/ 1254125 h 792"/>
                  <a:gd name="T2" fmla="*/ 93663 w 252"/>
                  <a:gd name="T3" fmla="*/ 1225550 h 792"/>
                  <a:gd name="T4" fmla="*/ 87313 w 252"/>
                  <a:gd name="T5" fmla="*/ 1189038 h 792"/>
                  <a:gd name="T6" fmla="*/ 52388 w 252"/>
                  <a:gd name="T7" fmla="*/ 1103313 h 792"/>
                  <a:gd name="T8" fmla="*/ 22225 w 252"/>
                  <a:gd name="T9" fmla="*/ 982663 h 792"/>
                  <a:gd name="T10" fmla="*/ 22225 w 252"/>
                  <a:gd name="T11" fmla="*/ 898525 h 792"/>
                  <a:gd name="T12" fmla="*/ 15875 w 252"/>
                  <a:gd name="T13" fmla="*/ 865188 h 792"/>
                  <a:gd name="T14" fmla="*/ 15875 w 252"/>
                  <a:gd name="T15" fmla="*/ 814388 h 792"/>
                  <a:gd name="T16" fmla="*/ 22225 w 252"/>
                  <a:gd name="T17" fmla="*/ 787400 h 792"/>
                  <a:gd name="T18" fmla="*/ 22225 w 252"/>
                  <a:gd name="T19" fmla="*/ 714375 h 792"/>
                  <a:gd name="T20" fmla="*/ 20638 w 252"/>
                  <a:gd name="T21" fmla="*/ 690563 h 792"/>
                  <a:gd name="T22" fmla="*/ 6350 w 252"/>
                  <a:gd name="T23" fmla="*/ 682625 h 792"/>
                  <a:gd name="T24" fmla="*/ 9525 w 252"/>
                  <a:gd name="T25" fmla="*/ 642938 h 792"/>
                  <a:gd name="T26" fmla="*/ 20638 w 252"/>
                  <a:gd name="T27" fmla="*/ 623888 h 792"/>
                  <a:gd name="T28" fmla="*/ 20638 w 252"/>
                  <a:gd name="T29" fmla="*/ 527050 h 792"/>
                  <a:gd name="T30" fmla="*/ 15875 w 252"/>
                  <a:gd name="T31" fmla="*/ 503238 h 792"/>
                  <a:gd name="T32" fmla="*/ 9525 w 252"/>
                  <a:gd name="T33" fmla="*/ 461963 h 792"/>
                  <a:gd name="T34" fmla="*/ 22225 w 252"/>
                  <a:gd name="T35" fmla="*/ 446088 h 792"/>
                  <a:gd name="T36" fmla="*/ 22225 w 252"/>
                  <a:gd name="T37" fmla="*/ 398463 h 792"/>
                  <a:gd name="T38" fmla="*/ 26988 w 252"/>
                  <a:gd name="T39" fmla="*/ 342900 h 792"/>
                  <a:gd name="T40" fmla="*/ 11113 w 252"/>
                  <a:gd name="T41" fmla="*/ 328613 h 792"/>
                  <a:gd name="T42" fmla="*/ 6350 w 252"/>
                  <a:gd name="T43" fmla="*/ 276225 h 792"/>
                  <a:gd name="T44" fmla="*/ 11113 w 252"/>
                  <a:gd name="T45" fmla="*/ 211138 h 792"/>
                  <a:gd name="T46" fmla="*/ 11113 w 252"/>
                  <a:gd name="T47" fmla="*/ 103188 h 792"/>
                  <a:gd name="T48" fmla="*/ 400050 w 252"/>
                  <a:gd name="T49" fmla="*/ 0 h 792"/>
                  <a:gd name="T50" fmla="*/ 396875 w 252"/>
                  <a:gd name="T51" fmla="*/ 53975 h 792"/>
                  <a:gd name="T52" fmla="*/ 387350 w 252"/>
                  <a:gd name="T53" fmla="*/ 138113 h 792"/>
                  <a:gd name="T54" fmla="*/ 392113 w 252"/>
                  <a:gd name="T55" fmla="*/ 222250 h 792"/>
                  <a:gd name="T56" fmla="*/ 381000 w 252"/>
                  <a:gd name="T57" fmla="*/ 265113 h 792"/>
                  <a:gd name="T58" fmla="*/ 373063 w 252"/>
                  <a:gd name="T59" fmla="*/ 273050 h 792"/>
                  <a:gd name="T60" fmla="*/ 376238 w 252"/>
                  <a:gd name="T61" fmla="*/ 325438 h 792"/>
                  <a:gd name="T62" fmla="*/ 381000 w 252"/>
                  <a:gd name="T63" fmla="*/ 376238 h 792"/>
                  <a:gd name="T64" fmla="*/ 392113 w 252"/>
                  <a:gd name="T65" fmla="*/ 403225 h 792"/>
                  <a:gd name="T66" fmla="*/ 382588 w 252"/>
                  <a:gd name="T67" fmla="*/ 430213 h 792"/>
                  <a:gd name="T68" fmla="*/ 379413 w 252"/>
                  <a:gd name="T69" fmla="*/ 492125 h 792"/>
                  <a:gd name="T70" fmla="*/ 381000 w 252"/>
                  <a:gd name="T71" fmla="*/ 557213 h 792"/>
                  <a:gd name="T72" fmla="*/ 392113 w 252"/>
                  <a:gd name="T73" fmla="*/ 576263 h 792"/>
                  <a:gd name="T74" fmla="*/ 387350 w 252"/>
                  <a:gd name="T75" fmla="*/ 612775 h 792"/>
                  <a:gd name="T76" fmla="*/ 374650 w 252"/>
                  <a:gd name="T77" fmla="*/ 619125 h 792"/>
                  <a:gd name="T78" fmla="*/ 379413 w 252"/>
                  <a:gd name="T79" fmla="*/ 665163 h 792"/>
                  <a:gd name="T80" fmla="*/ 376238 w 252"/>
                  <a:gd name="T81" fmla="*/ 728663 h 792"/>
                  <a:gd name="T82" fmla="*/ 388938 w 252"/>
                  <a:gd name="T83" fmla="*/ 752475 h 792"/>
                  <a:gd name="T84" fmla="*/ 382588 w 252"/>
                  <a:gd name="T85" fmla="*/ 792163 h 792"/>
                  <a:gd name="T86" fmla="*/ 376238 w 252"/>
                  <a:gd name="T87" fmla="*/ 849313 h 792"/>
                  <a:gd name="T88" fmla="*/ 382588 w 252"/>
                  <a:gd name="T89" fmla="*/ 895350 h 792"/>
                  <a:gd name="T90" fmla="*/ 381000 w 252"/>
                  <a:gd name="T91" fmla="*/ 968375 h 792"/>
                  <a:gd name="T92" fmla="*/ 349250 w 252"/>
                  <a:gd name="T93" fmla="*/ 1103313 h 792"/>
                  <a:gd name="T94" fmla="*/ 312738 w 252"/>
                  <a:gd name="T95" fmla="*/ 1200150 h 792"/>
                  <a:gd name="T96" fmla="*/ 306388 w 252"/>
                  <a:gd name="T97" fmla="*/ 1225550 h 792"/>
                  <a:gd name="T98" fmla="*/ 263525 w 252"/>
                  <a:gd name="T99" fmla="*/ 1249363 h 792"/>
                  <a:gd name="T100" fmla="*/ 192088 w 252"/>
                  <a:gd name="T101" fmla="*/ 1257300 h 7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Freeform: Shape 184">
                <a:extLst>
                  <a:ext uri="{FF2B5EF4-FFF2-40B4-BE49-F238E27FC236}">
                    <a16:creationId xmlns:a16="http://schemas.microsoft.com/office/drawing/2014/main" xmlns="" id="{C81A51CE-0E97-497D-8D0E-24AF02543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61925 w 203"/>
                  <a:gd name="T1" fmla="*/ 0 h 89"/>
                  <a:gd name="T2" fmla="*/ 161925 w 203"/>
                  <a:gd name="T3" fmla="*/ 0 h 89"/>
                  <a:gd name="T4" fmla="*/ 193675 w 203"/>
                  <a:gd name="T5" fmla="*/ 1588 h 89"/>
                  <a:gd name="T6" fmla="*/ 223838 w 203"/>
                  <a:gd name="T7" fmla="*/ 6350 h 89"/>
                  <a:gd name="T8" fmla="*/ 252413 w 203"/>
                  <a:gd name="T9" fmla="*/ 12700 h 89"/>
                  <a:gd name="T10" fmla="*/ 276225 w 203"/>
                  <a:gd name="T11" fmla="*/ 20638 h 89"/>
                  <a:gd name="T12" fmla="*/ 295275 w 203"/>
                  <a:gd name="T13" fmla="*/ 31750 h 89"/>
                  <a:gd name="T14" fmla="*/ 309563 w 203"/>
                  <a:gd name="T15" fmla="*/ 42863 h 89"/>
                  <a:gd name="T16" fmla="*/ 315913 w 203"/>
                  <a:gd name="T17" fmla="*/ 49213 h 89"/>
                  <a:gd name="T18" fmla="*/ 320675 w 203"/>
                  <a:gd name="T19" fmla="*/ 57150 h 89"/>
                  <a:gd name="T20" fmla="*/ 322263 w 203"/>
                  <a:gd name="T21" fmla="*/ 63500 h 89"/>
                  <a:gd name="T22" fmla="*/ 322263 w 203"/>
                  <a:gd name="T23" fmla="*/ 69850 h 89"/>
                  <a:gd name="T24" fmla="*/ 322263 w 203"/>
                  <a:gd name="T25" fmla="*/ 69850 h 89"/>
                  <a:gd name="T26" fmla="*/ 322263 w 203"/>
                  <a:gd name="T27" fmla="*/ 79375 h 89"/>
                  <a:gd name="T28" fmla="*/ 320675 w 203"/>
                  <a:gd name="T29" fmla="*/ 85725 h 89"/>
                  <a:gd name="T30" fmla="*/ 315913 w 203"/>
                  <a:gd name="T31" fmla="*/ 92075 h 89"/>
                  <a:gd name="T32" fmla="*/ 309563 w 203"/>
                  <a:gd name="T33" fmla="*/ 98425 h 89"/>
                  <a:gd name="T34" fmla="*/ 295275 w 203"/>
                  <a:gd name="T35" fmla="*/ 111125 h 89"/>
                  <a:gd name="T36" fmla="*/ 276225 w 203"/>
                  <a:gd name="T37" fmla="*/ 122238 h 89"/>
                  <a:gd name="T38" fmla="*/ 252413 w 203"/>
                  <a:gd name="T39" fmla="*/ 130175 h 89"/>
                  <a:gd name="T40" fmla="*/ 223838 w 203"/>
                  <a:gd name="T41" fmla="*/ 136525 h 89"/>
                  <a:gd name="T42" fmla="*/ 193675 w 203"/>
                  <a:gd name="T43" fmla="*/ 141288 h 89"/>
                  <a:gd name="T44" fmla="*/ 161925 w 203"/>
                  <a:gd name="T45" fmla="*/ 141288 h 89"/>
                  <a:gd name="T46" fmla="*/ 161925 w 203"/>
                  <a:gd name="T47" fmla="*/ 141288 h 89"/>
                  <a:gd name="T48" fmla="*/ 128588 w 203"/>
                  <a:gd name="T49" fmla="*/ 141288 h 89"/>
                  <a:gd name="T50" fmla="*/ 98425 w 203"/>
                  <a:gd name="T51" fmla="*/ 136525 h 89"/>
                  <a:gd name="T52" fmla="*/ 71438 w 203"/>
                  <a:gd name="T53" fmla="*/ 130175 h 89"/>
                  <a:gd name="T54" fmla="*/ 47625 w 203"/>
                  <a:gd name="T55" fmla="*/ 122238 h 89"/>
                  <a:gd name="T56" fmla="*/ 28575 w 203"/>
                  <a:gd name="T57" fmla="*/ 111125 h 89"/>
                  <a:gd name="T58" fmla="*/ 12700 w 203"/>
                  <a:gd name="T59" fmla="*/ 98425 h 89"/>
                  <a:gd name="T60" fmla="*/ 6350 w 203"/>
                  <a:gd name="T61" fmla="*/ 92075 h 89"/>
                  <a:gd name="T62" fmla="*/ 3175 w 203"/>
                  <a:gd name="T63" fmla="*/ 85725 h 89"/>
                  <a:gd name="T64" fmla="*/ 0 w 203"/>
                  <a:gd name="T65" fmla="*/ 79375 h 89"/>
                  <a:gd name="T66" fmla="*/ 0 w 203"/>
                  <a:gd name="T67" fmla="*/ 69850 h 89"/>
                  <a:gd name="T68" fmla="*/ 0 w 203"/>
                  <a:gd name="T69" fmla="*/ 69850 h 89"/>
                  <a:gd name="T70" fmla="*/ 0 w 203"/>
                  <a:gd name="T71" fmla="*/ 63500 h 89"/>
                  <a:gd name="T72" fmla="*/ 3175 w 203"/>
                  <a:gd name="T73" fmla="*/ 57150 h 89"/>
                  <a:gd name="T74" fmla="*/ 6350 w 203"/>
                  <a:gd name="T75" fmla="*/ 49213 h 89"/>
                  <a:gd name="T76" fmla="*/ 12700 w 203"/>
                  <a:gd name="T77" fmla="*/ 42863 h 89"/>
                  <a:gd name="T78" fmla="*/ 28575 w 203"/>
                  <a:gd name="T79" fmla="*/ 31750 h 89"/>
                  <a:gd name="T80" fmla="*/ 47625 w 203"/>
                  <a:gd name="T81" fmla="*/ 20638 h 89"/>
                  <a:gd name="T82" fmla="*/ 71438 w 203"/>
                  <a:gd name="T83" fmla="*/ 12700 h 89"/>
                  <a:gd name="T84" fmla="*/ 98425 w 203"/>
                  <a:gd name="T85" fmla="*/ 6350 h 89"/>
                  <a:gd name="T86" fmla="*/ 128588 w 203"/>
                  <a:gd name="T87" fmla="*/ 1588 h 89"/>
                  <a:gd name="T88" fmla="*/ 161925 w 203"/>
                  <a:gd name="T89" fmla="*/ 0 h 89"/>
                  <a:gd name="T90" fmla="*/ 161925 w 203"/>
                  <a:gd name="T91" fmla="*/ 0 h 8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Freeform: Shape 185">
                <a:extLst>
                  <a:ext uri="{FF2B5EF4-FFF2-40B4-BE49-F238E27FC236}">
                    <a16:creationId xmlns:a16="http://schemas.microsoft.com/office/drawing/2014/main" xmlns="" id="{D5EE665B-92AE-49D7-B57F-677DFAA72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282575 w 355"/>
                  <a:gd name="T1" fmla="*/ 0 h 99"/>
                  <a:gd name="T2" fmla="*/ 282575 w 355"/>
                  <a:gd name="T3" fmla="*/ 0 h 99"/>
                  <a:gd name="T4" fmla="*/ 338138 w 355"/>
                  <a:gd name="T5" fmla="*/ 1588 h 99"/>
                  <a:gd name="T6" fmla="*/ 392113 w 355"/>
                  <a:gd name="T7" fmla="*/ 6350 h 99"/>
                  <a:gd name="T8" fmla="*/ 439738 w 355"/>
                  <a:gd name="T9" fmla="*/ 12700 h 99"/>
                  <a:gd name="T10" fmla="*/ 479425 w 355"/>
                  <a:gd name="T11" fmla="*/ 23813 h 99"/>
                  <a:gd name="T12" fmla="*/ 514350 w 355"/>
                  <a:gd name="T13" fmla="*/ 34925 h 99"/>
                  <a:gd name="T14" fmla="*/ 528638 w 355"/>
                  <a:gd name="T15" fmla="*/ 41275 h 99"/>
                  <a:gd name="T16" fmla="*/ 539750 w 355"/>
                  <a:gd name="T17" fmla="*/ 47625 h 99"/>
                  <a:gd name="T18" fmla="*/ 550863 w 355"/>
                  <a:gd name="T19" fmla="*/ 53975 h 99"/>
                  <a:gd name="T20" fmla="*/ 557213 w 355"/>
                  <a:gd name="T21" fmla="*/ 61913 h 99"/>
                  <a:gd name="T22" fmla="*/ 561975 w 355"/>
                  <a:gd name="T23" fmla="*/ 71438 h 99"/>
                  <a:gd name="T24" fmla="*/ 563563 w 355"/>
                  <a:gd name="T25" fmla="*/ 77788 h 99"/>
                  <a:gd name="T26" fmla="*/ 563563 w 355"/>
                  <a:gd name="T27" fmla="*/ 77788 h 99"/>
                  <a:gd name="T28" fmla="*/ 561975 w 355"/>
                  <a:gd name="T29" fmla="*/ 85725 h 99"/>
                  <a:gd name="T30" fmla="*/ 557213 w 355"/>
                  <a:gd name="T31" fmla="*/ 95250 h 99"/>
                  <a:gd name="T32" fmla="*/ 550863 w 355"/>
                  <a:gd name="T33" fmla="*/ 101600 h 99"/>
                  <a:gd name="T34" fmla="*/ 539750 w 355"/>
                  <a:gd name="T35" fmla="*/ 107950 h 99"/>
                  <a:gd name="T36" fmla="*/ 528638 w 355"/>
                  <a:gd name="T37" fmla="*/ 115888 h 99"/>
                  <a:gd name="T38" fmla="*/ 514350 w 355"/>
                  <a:gd name="T39" fmla="*/ 122238 h 99"/>
                  <a:gd name="T40" fmla="*/ 479425 w 355"/>
                  <a:gd name="T41" fmla="*/ 133350 h 99"/>
                  <a:gd name="T42" fmla="*/ 439738 w 355"/>
                  <a:gd name="T43" fmla="*/ 141288 h 99"/>
                  <a:gd name="T44" fmla="*/ 392113 w 355"/>
                  <a:gd name="T45" fmla="*/ 150813 h 99"/>
                  <a:gd name="T46" fmla="*/ 338138 w 355"/>
                  <a:gd name="T47" fmla="*/ 155575 h 99"/>
                  <a:gd name="T48" fmla="*/ 282575 w 355"/>
                  <a:gd name="T49" fmla="*/ 157163 h 99"/>
                  <a:gd name="T50" fmla="*/ 282575 w 355"/>
                  <a:gd name="T51" fmla="*/ 157163 h 99"/>
                  <a:gd name="T52" fmla="*/ 227013 w 355"/>
                  <a:gd name="T53" fmla="*/ 155575 h 99"/>
                  <a:gd name="T54" fmla="*/ 173038 w 355"/>
                  <a:gd name="T55" fmla="*/ 150813 h 99"/>
                  <a:gd name="T56" fmla="*/ 125413 w 355"/>
                  <a:gd name="T57" fmla="*/ 141288 h 99"/>
                  <a:gd name="T58" fmla="*/ 84138 w 355"/>
                  <a:gd name="T59" fmla="*/ 133350 h 99"/>
                  <a:gd name="T60" fmla="*/ 49213 w 355"/>
                  <a:gd name="T61" fmla="*/ 122238 h 99"/>
                  <a:gd name="T62" fmla="*/ 34925 w 355"/>
                  <a:gd name="T63" fmla="*/ 115888 h 99"/>
                  <a:gd name="T64" fmla="*/ 23813 w 355"/>
                  <a:gd name="T65" fmla="*/ 107950 h 99"/>
                  <a:gd name="T66" fmla="*/ 12700 w 355"/>
                  <a:gd name="T67" fmla="*/ 101600 h 99"/>
                  <a:gd name="T68" fmla="*/ 6350 w 355"/>
                  <a:gd name="T69" fmla="*/ 95250 h 99"/>
                  <a:gd name="T70" fmla="*/ 3175 w 355"/>
                  <a:gd name="T71" fmla="*/ 85725 h 99"/>
                  <a:gd name="T72" fmla="*/ 0 w 355"/>
                  <a:gd name="T73" fmla="*/ 77788 h 99"/>
                  <a:gd name="T74" fmla="*/ 0 w 355"/>
                  <a:gd name="T75" fmla="*/ 77788 h 99"/>
                  <a:gd name="T76" fmla="*/ 3175 w 355"/>
                  <a:gd name="T77" fmla="*/ 71438 h 99"/>
                  <a:gd name="T78" fmla="*/ 6350 w 355"/>
                  <a:gd name="T79" fmla="*/ 61913 h 99"/>
                  <a:gd name="T80" fmla="*/ 12700 w 355"/>
                  <a:gd name="T81" fmla="*/ 53975 h 99"/>
                  <a:gd name="T82" fmla="*/ 23813 w 355"/>
                  <a:gd name="T83" fmla="*/ 47625 h 99"/>
                  <a:gd name="T84" fmla="*/ 34925 w 355"/>
                  <a:gd name="T85" fmla="*/ 41275 h 99"/>
                  <a:gd name="T86" fmla="*/ 49213 w 355"/>
                  <a:gd name="T87" fmla="*/ 34925 h 99"/>
                  <a:gd name="T88" fmla="*/ 84138 w 355"/>
                  <a:gd name="T89" fmla="*/ 23813 h 99"/>
                  <a:gd name="T90" fmla="*/ 125413 w 355"/>
                  <a:gd name="T91" fmla="*/ 12700 h 99"/>
                  <a:gd name="T92" fmla="*/ 173038 w 355"/>
                  <a:gd name="T93" fmla="*/ 6350 h 99"/>
                  <a:gd name="T94" fmla="*/ 227013 w 355"/>
                  <a:gd name="T95" fmla="*/ 1588 h 99"/>
                  <a:gd name="T96" fmla="*/ 282575 w 355"/>
                  <a:gd name="T97" fmla="*/ 0 h 99"/>
                  <a:gd name="T98" fmla="*/ 282575 w 355"/>
                  <a:gd name="T99" fmla="*/ 0 h 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Freeform: Shape 186">
                <a:extLst>
                  <a:ext uri="{FF2B5EF4-FFF2-40B4-BE49-F238E27FC236}">
                    <a16:creationId xmlns:a16="http://schemas.microsoft.com/office/drawing/2014/main" xmlns="" id="{6CEAD3A6-FC03-4502-B60D-8EEBF13C9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328613 w 450"/>
                  <a:gd name="T1" fmla="*/ 58738 h 37"/>
                  <a:gd name="T2" fmla="*/ 328613 w 450"/>
                  <a:gd name="T3" fmla="*/ 58738 h 37"/>
                  <a:gd name="T4" fmla="*/ 236538 w 450"/>
                  <a:gd name="T5" fmla="*/ 58738 h 37"/>
                  <a:gd name="T6" fmla="*/ 182563 w 450"/>
                  <a:gd name="T7" fmla="*/ 53975 h 37"/>
                  <a:gd name="T8" fmla="*/ 131763 w 450"/>
                  <a:gd name="T9" fmla="*/ 50800 h 37"/>
                  <a:gd name="T10" fmla="*/ 84138 w 450"/>
                  <a:gd name="T11" fmla="*/ 46038 h 37"/>
                  <a:gd name="T12" fmla="*/ 42863 w 450"/>
                  <a:gd name="T13" fmla="*/ 36513 h 37"/>
                  <a:gd name="T14" fmla="*/ 28575 w 450"/>
                  <a:gd name="T15" fmla="*/ 33338 h 37"/>
                  <a:gd name="T16" fmla="*/ 14288 w 450"/>
                  <a:gd name="T17" fmla="*/ 28575 h 37"/>
                  <a:gd name="T18" fmla="*/ 7938 w 450"/>
                  <a:gd name="T19" fmla="*/ 23813 h 37"/>
                  <a:gd name="T20" fmla="*/ 4763 w 450"/>
                  <a:gd name="T21" fmla="*/ 17463 h 37"/>
                  <a:gd name="T22" fmla="*/ 4763 w 450"/>
                  <a:gd name="T23" fmla="*/ 17463 h 37"/>
                  <a:gd name="T24" fmla="*/ 0 w 450"/>
                  <a:gd name="T25" fmla="*/ 3175 h 37"/>
                  <a:gd name="T26" fmla="*/ 0 w 450"/>
                  <a:gd name="T27" fmla="*/ 3175 h 37"/>
                  <a:gd name="T28" fmla="*/ 30163 w 450"/>
                  <a:gd name="T29" fmla="*/ 11113 h 37"/>
                  <a:gd name="T30" fmla="*/ 66675 w 450"/>
                  <a:gd name="T31" fmla="*/ 15875 h 37"/>
                  <a:gd name="T32" fmla="*/ 109538 w 450"/>
                  <a:gd name="T33" fmla="*/ 22225 h 37"/>
                  <a:gd name="T34" fmla="*/ 153988 w 450"/>
                  <a:gd name="T35" fmla="*/ 23813 h 37"/>
                  <a:gd name="T36" fmla="*/ 247650 w 450"/>
                  <a:gd name="T37" fmla="*/ 30163 h 37"/>
                  <a:gd name="T38" fmla="*/ 327025 w 450"/>
                  <a:gd name="T39" fmla="*/ 30163 h 37"/>
                  <a:gd name="T40" fmla="*/ 327025 w 450"/>
                  <a:gd name="T41" fmla="*/ 30163 h 37"/>
                  <a:gd name="T42" fmla="*/ 417513 w 450"/>
                  <a:gd name="T43" fmla="*/ 28575 h 37"/>
                  <a:gd name="T44" fmla="*/ 527050 w 450"/>
                  <a:gd name="T45" fmla="*/ 23813 h 37"/>
                  <a:gd name="T46" fmla="*/ 582613 w 450"/>
                  <a:gd name="T47" fmla="*/ 20638 h 37"/>
                  <a:gd name="T48" fmla="*/ 633413 w 450"/>
                  <a:gd name="T49" fmla="*/ 15875 h 37"/>
                  <a:gd name="T50" fmla="*/ 679450 w 450"/>
                  <a:gd name="T51" fmla="*/ 9525 h 37"/>
                  <a:gd name="T52" fmla="*/ 714375 w 450"/>
                  <a:gd name="T53" fmla="*/ 0 h 37"/>
                  <a:gd name="T54" fmla="*/ 714375 w 450"/>
                  <a:gd name="T55" fmla="*/ 0 h 37"/>
                  <a:gd name="T56" fmla="*/ 709613 w 450"/>
                  <a:gd name="T57" fmla="*/ 17463 h 37"/>
                  <a:gd name="T58" fmla="*/ 709613 w 450"/>
                  <a:gd name="T59" fmla="*/ 17463 h 37"/>
                  <a:gd name="T60" fmla="*/ 704850 w 450"/>
                  <a:gd name="T61" fmla="*/ 23813 h 37"/>
                  <a:gd name="T62" fmla="*/ 693738 w 450"/>
                  <a:gd name="T63" fmla="*/ 28575 h 37"/>
                  <a:gd name="T64" fmla="*/ 681038 w 450"/>
                  <a:gd name="T65" fmla="*/ 33338 h 37"/>
                  <a:gd name="T66" fmla="*/ 661988 w 450"/>
                  <a:gd name="T67" fmla="*/ 36513 h 37"/>
                  <a:gd name="T68" fmla="*/ 612775 w 450"/>
                  <a:gd name="T69" fmla="*/ 46038 h 37"/>
                  <a:gd name="T70" fmla="*/ 557213 w 450"/>
                  <a:gd name="T71" fmla="*/ 50800 h 37"/>
                  <a:gd name="T72" fmla="*/ 493713 w 450"/>
                  <a:gd name="T73" fmla="*/ 53975 h 37"/>
                  <a:gd name="T74" fmla="*/ 431800 w 450"/>
                  <a:gd name="T75" fmla="*/ 58738 h 37"/>
                  <a:gd name="T76" fmla="*/ 328613 w 450"/>
                  <a:gd name="T77" fmla="*/ 58738 h 37"/>
                  <a:gd name="T78" fmla="*/ 328613 w 450"/>
                  <a:gd name="T79" fmla="*/ 58738 h 3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Freeform: Shape 187">
                <a:extLst>
                  <a:ext uri="{FF2B5EF4-FFF2-40B4-BE49-F238E27FC236}">
                    <a16:creationId xmlns:a16="http://schemas.microsoft.com/office/drawing/2014/main" xmlns="" id="{7129FCA0-255B-4C8D-8F68-611DF4400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31750 w 823"/>
                  <a:gd name="T1" fmla="*/ 58738 h 61"/>
                  <a:gd name="T2" fmla="*/ 1250950 w 823"/>
                  <a:gd name="T3" fmla="*/ 0 h 61"/>
                  <a:gd name="T4" fmla="*/ 1250950 w 823"/>
                  <a:gd name="T5" fmla="*/ 0 h 61"/>
                  <a:gd name="T6" fmla="*/ 1250950 w 823"/>
                  <a:gd name="T7" fmla="*/ 6350 h 61"/>
                  <a:gd name="T8" fmla="*/ 1255713 w 823"/>
                  <a:gd name="T9" fmla="*/ 11113 h 61"/>
                  <a:gd name="T10" fmla="*/ 1262063 w 823"/>
                  <a:gd name="T11" fmla="*/ 15875 h 61"/>
                  <a:gd name="T12" fmla="*/ 1276350 w 823"/>
                  <a:gd name="T13" fmla="*/ 19050 h 61"/>
                  <a:gd name="T14" fmla="*/ 1276350 w 823"/>
                  <a:gd name="T15" fmla="*/ 19050 h 61"/>
                  <a:gd name="T16" fmla="*/ 1285875 w 823"/>
                  <a:gd name="T17" fmla="*/ 23813 h 61"/>
                  <a:gd name="T18" fmla="*/ 1295400 w 823"/>
                  <a:gd name="T19" fmla="*/ 25400 h 61"/>
                  <a:gd name="T20" fmla="*/ 1301750 w 823"/>
                  <a:gd name="T21" fmla="*/ 30163 h 61"/>
                  <a:gd name="T22" fmla="*/ 1306513 w 823"/>
                  <a:gd name="T23" fmla="*/ 36513 h 61"/>
                  <a:gd name="T24" fmla="*/ 0 w 823"/>
                  <a:gd name="T25" fmla="*/ 96838 h 61"/>
                  <a:gd name="T26" fmla="*/ 0 w 823"/>
                  <a:gd name="T27" fmla="*/ 96838 h 61"/>
                  <a:gd name="T28" fmla="*/ 12700 w 823"/>
                  <a:gd name="T29" fmla="*/ 92075 h 61"/>
                  <a:gd name="T30" fmla="*/ 12700 w 823"/>
                  <a:gd name="T31" fmla="*/ 92075 h 61"/>
                  <a:gd name="T32" fmla="*/ 23813 w 823"/>
                  <a:gd name="T33" fmla="*/ 90488 h 61"/>
                  <a:gd name="T34" fmla="*/ 31750 w 823"/>
                  <a:gd name="T35" fmla="*/ 85725 h 61"/>
                  <a:gd name="T36" fmla="*/ 36513 w 823"/>
                  <a:gd name="T37" fmla="*/ 82550 h 61"/>
                  <a:gd name="T38" fmla="*/ 38100 w 823"/>
                  <a:gd name="T39" fmla="*/ 77788 h 61"/>
                  <a:gd name="T40" fmla="*/ 38100 w 823"/>
                  <a:gd name="T41" fmla="*/ 73025 h 61"/>
                  <a:gd name="T42" fmla="*/ 36513 w 823"/>
                  <a:gd name="T43" fmla="*/ 68263 h 61"/>
                  <a:gd name="T44" fmla="*/ 31750 w 823"/>
                  <a:gd name="T45" fmla="*/ 58738 h 61"/>
                  <a:gd name="T46" fmla="*/ 31750 w 823"/>
                  <a:gd name="T47" fmla="*/ 58738 h 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Freeform: Shape 188">
                <a:extLst>
                  <a:ext uri="{FF2B5EF4-FFF2-40B4-BE49-F238E27FC236}">
                    <a16:creationId xmlns:a16="http://schemas.microsoft.com/office/drawing/2014/main" xmlns="" id="{5A786D55-8071-46D2-BBBE-509B463C6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63500 h 63"/>
                  <a:gd name="T2" fmla="*/ 1325563 w 835"/>
                  <a:gd name="T3" fmla="*/ 0 h 63"/>
                  <a:gd name="T4" fmla="*/ 1325563 w 835"/>
                  <a:gd name="T5" fmla="*/ 0 h 63"/>
                  <a:gd name="T6" fmla="*/ 1316038 w 835"/>
                  <a:gd name="T7" fmla="*/ 9525 h 63"/>
                  <a:gd name="T8" fmla="*/ 1303338 w 835"/>
                  <a:gd name="T9" fmla="*/ 14288 h 63"/>
                  <a:gd name="T10" fmla="*/ 1289050 w 835"/>
                  <a:gd name="T11" fmla="*/ 17463 h 63"/>
                  <a:gd name="T12" fmla="*/ 1279525 w 835"/>
                  <a:gd name="T13" fmla="*/ 17463 h 63"/>
                  <a:gd name="T14" fmla="*/ 1279525 w 835"/>
                  <a:gd name="T15" fmla="*/ 17463 h 63"/>
                  <a:gd name="T16" fmla="*/ 1270000 w 835"/>
                  <a:gd name="T17" fmla="*/ 20638 h 63"/>
                  <a:gd name="T18" fmla="*/ 1270000 w 835"/>
                  <a:gd name="T19" fmla="*/ 22225 h 63"/>
                  <a:gd name="T20" fmla="*/ 1270000 w 835"/>
                  <a:gd name="T21" fmla="*/ 26988 h 63"/>
                  <a:gd name="T22" fmla="*/ 1273175 w 835"/>
                  <a:gd name="T23" fmla="*/ 33338 h 63"/>
                  <a:gd name="T24" fmla="*/ 1276350 w 835"/>
                  <a:gd name="T25" fmla="*/ 41275 h 63"/>
                  <a:gd name="T26" fmla="*/ 66675 w 835"/>
                  <a:gd name="T27" fmla="*/ 100013 h 63"/>
                  <a:gd name="T28" fmla="*/ 66675 w 835"/>
                  <a:gd name="T29" fmla="*/ 100013 h 63"/>
                  <a:gd name="T30" fmla="*/ 66675 w 835"/>
                  <a:gd name="T31" fmla="*/ 95250 h 63"/>
                  <a:gd name="T32" fmla="*/ 65088 w 835"/>
                  <a:gd name="T33" fmla="*/ 95250 h 63"/>
                  <a:gd name="T34" fmla="*/ 57150 w 835"/>
                  <a:gd name="T35" fmla="*/ 93663 h 63"/>
                  <a:gd name="T36" fmla="*/ 57150 w 835"/>
                  <a:gd name="T37" fmla="*/ 93663 h 63"/>
                  <a:gd name="T38" fmla="*/ 42863 w 835"/>
                  <a:gd name="T39" fmla="*/ 90488 h 63"/>
                  <a:gd name="T40" fmla="*/ 25400 w 835"/>
                  <a:gd name="T41" fmla="*/ 84138 h 63"/>
                  <a:gd name="T42" fmla="*/ 11113 w 835"/>
                  <a:gd name="T43" fmla="*/ 76200 h 63"/>
                  <a:gd name="T44" fmla="*/ 4763 w 835"/>
                  <a:gd name="T45" fmla="*/ 69850 h 63"/>
                  <a:gd name="T46" fmla="*/ 0 w 835"/>
                  <a:gd name="T47" fmla="*/ 63500 h 63"/>
                  <a:gd name="T48" fmla="*/ 0 w 835"/>
                  <a:gd name="T49" fmla="*/ 63500 h 6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Freeform: Shape 189">
                <a:extLst>
                  <a:ext uri="{FF2B5EF4-FFF2-40B4-BE49-F238E27FC236}">
                    <a16:creationId xmlns:a16="http://schemas.microsoft.com/office/drawing/2014/main" xmlns="" id="{AA5E61D6-3657-418C-9BD4-E76F86569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57150 h 61"/>
                  <a:gd name="T2" fmla="*/ 1262063 w 799"/>
                  <a:gd name="T3" fmla="*/ 0 h 61"/>
                  <a:gd name="T4" fmla="*/ 1262063 w 799"/>
                  <a:gd name="T5" fmla="*/ 0 h 61"/>
                  <a:gd name="T6" fmla="*/ 1260475 w 799"/>
                  <a:gd name="T7" fmla="*/ 6350 h 61"/>
                  <a:gd name="T8" fmla="*/ 1262063 w 799"/>
                  <a:gd name="T9" fmla="*/ 15875 h 61"/>
                  <a:gd name="T10" fmla="*/ 1268413 w 799"/>
                  <a:gd name="T11" fmla="*/ 36513 h 61"/>
                  <a:gd name="T12" fmla="*/ 17463 w 799"/>
                  <a:gd name="T13" fmla="*/ 96838 h 61"/>
                  <a:gd name="T14" fmla="*/ 17463 w 799"/>
                  <a:gd name="T15" fmla="*/ 96838 h 61"/>
                  <a:gd name="T16" fmla="*/ 20638 w 799"/>
                  <a:gd name="T17" fmla="*/ 82550 h 61"/>
                  <a:gd name="T18" fmla="*/ 20638 w 799"/>
                  <a:gd name="T19" fmla="*/ 73025 h 61"/>
                  <a:gd name="T20" fmla="*/ 17463 w 799"/>
                  <a:gd name="T21" fmla="*/ 68263 h 61"/>
                  <a:gd name="T22" fmla="*/ 15875 w 799"/>
                  <a:gd name="T23" fmla="*/ 63500 h 61"/>
                  <a:gd name="T24" fmla="*/ 9525 w 799"/>
                  <a:gd name="T25" fmla="*/ 61913 h 61"/>
                  <a:gd name="T26" fmla="*/ 0 w 799"/>
                  <a:gd name="T27" fmla="*/ 57150 h 61"/>
                  <a:gd name="T28" fmla="*/ 0 w 799"/>
                  <a:gd name="T29" fmla="*/ 57150 h 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Freeform: Shape 190">
                <a:extLst>
                  <a:ext uri="{FF2B5EF4-FFF2-40B4-BE49-F238E27FC236}">
                    <a16:creationId xmlns:a16="http://schemas.microsoft.com/office/drawing/2014/main" xmlns="" id="{CFEC77B0-6940-4499-A3BD-0C72DF442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4763 w 810"/>
                  <a:gd name="T1" fmla="*/ 57150 h 61"/>
                  <a:gd name="T2" fmla="*/ 1250950 w 810"/>
                  <a:gd name="T3" fmla="*/ 0 h 61"/>
                  <a:gd name="T4" fmla="*/ 1250950 w 810"/>
                  <a:gd name="T5" fmla="*/ 0 h 61"/>
                  <a:gd name="T6" fmla="*/ 1250950 w 810"/>
                  <a:gd name="T7" fmla="*/ 7938 h 61"/>
                  <a:gd name="T8" fmla="*/ 1254125 w 810"/>
                  <a:gd name="T9" fmla="*/ 17463 h 61"/>
                  <a:gd name="T10" fmla="*/ 1262063 w 810"/>
                  <a:gd name="T11" fmla="*/ 25400 h 61"/>
                  <a:gd name="T12" fmla="*/ 1274763 w 810"/>
                  <a:gd name="T13" fmla="*/ 31750 h 61"/>
                  <a:gd name="T14" fmla="*/ 1274763 w 810"/>
                  <a:gd name="T15" fmla="*/ 31750 h 61"/>
                  <a:gd name="T16" fmla="*/ 1285875 w 810"/>
                  <a:gd name="T17" fmla="*/ 36513 h 61"/>
                  <a:gd name="T18" fmla="*/ 0 w 810"/>
                  <a:gd name="T19" fmla="*/ 96838 h 61"/>
                  <a:gd name="T20" fmla="*/ 0 w 810"/>
                  <a:gd name="T21" fmla="*/ 96838 h 61"/>
                  <a:gd name="T22" fmla="*/ 6350 w 810"/>
                  <a:gd name="T23" fmla="*/ 87313 h 61"/>
                  <a:gd name="T24" fmla="*/ 9525 w 810"/>
                  <a:gd name="T25" fmla="*/ 79375 h 61"/>
                  <a:gd name="T26" fmla="*/ 6350 w 810"/>
                  <a:gd name="T27" fmla="*/ 68263 h 61"/>
                  <a:gd name="T28" fmla="*/ 4763 w 810"/>
                  <a:gd name="T29" fmla="*/ 57150 h 61"/>
                  <a:gd name="T30" fmla="*/ 4763 w 810"/>
                  <a:gd name="T31" fmla="*/ 57150 h 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Freeform: Shape 191">
                <a:extLst>
                  <a:ext uri="{FF2B5EF4-FFF2-40B4-BE49-F238E27FC236}">
                    <a16:creationId xmlns:a16="http://schemas.microsoft.com/office/drawing/2014/main" xmlns="" id="{654EAF29-605D-4C90-A726-D6B0C8F7E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60325 h 61"/>
                  <a:gd name="T2" fmla="*/ 1250950 w 795"/>
                  <a:gd name="T3" fmla="*/ 0 h 61"/>
                  <a:gd name="T4" fmla="*/ 1250950 w 795"/>
                  <a:gd name="T5" fmla="*/ 0 h 61"/>
                  <a:gd name="T6" fmla="*/ 1257300 w 795"/>
                  <a:gd name="T7" fmla="*/ 12700 h 61"/>
                  <a:gd name="T8" fmla="*/ 1262063 w 795"/>
                  <a:gd name="T9" fmla="*/ 23813 h 61"/>
                  <a:gd name="T10" fmla="*/ 1262063 w 795"/>
                  <a:gd name="T11" fmla="*/ 34925 h 61"/>
                  <a:gd name="T12" fmla="*/ 1262063 w 795"/>
                  <a:gd name="T13" fmla="*/ 34925 h 61"/>
                  <a:gd name="T14" fmla="*/ 1262063 w 795"/>
                  <a:gd name="T15" fmla="*/ 38100 h 61"/>
                  <a:gd name="T16" fmla="*/ 14288 w 795"/>
                  <a:gd name="T17" fmla="*/ 96838 h 61"/>
                  <a:gd name="T18" fmla="*/ 14288 w 795"/>
                  <a:gd name="T19" fmla="*/ 96838 h 61"/>
                  <a:gd name="T20" fmla="*/ 17463 w 795"/>
                  <a:gd name="T21" fmla="*/ 88900 h 61"/>
                  <a:gd name="T22" fmla="*/ 20638 w 795"/>
                  <a:gd name="T23" fmla="*/ 79375 h 61"/>
                  <a:gd name="T24" fmla="*/ 26988 w 795"/>
                  <a:gd name="T25" fmla="*/ 68263 h 61"/>
                  <a:gd name="T26" fmla="*/ 26988 w 795"/>
                  <a:gd name="T27" fmla="*/ 65088 h 61"/>
                  <a:gd name="T28" fmla="*/ 23813 w 795"/>
                  <a:gd name="T29" fmla="*/ 61913 h 61"/>
                  <a:gd name="T30" fmla="*/ 14288 w 795"/>
                  <a:gd name="T31" fmla="*/ 60325 h 61"/>
                  <a:gd name="T32" fmla="*/ 0 w 795"/>
                  <a:gd name="T33" fmla="*/ 60325 h 61"/>
                  <a:gd name="T34" fmla="*/ 0 w 795"/>
                  <a:gd name="T35" fmla="*/ 60325 h 6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Freeform: Shape 192">
                <a:extLst>
                  <a:ext uri="{FF2B5EF4-FFF2-40B4-BE49-F238E27FC236}">
                    <a16:creationId xmlns:a16="http://schemas.microsoft.com/office/drawing/2014/main" xmlns="" id="{3548C533-A1FD-4AB9-A0ED-1781E4DDD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23813 w 823"/>
                  <a:gd name="T1" fmla="*/ 57150 h 61"/>
                  <a:gd name="T2" fmla="*/ 1260475 w 823"/>
                  <a:gd name="T3" fmla="*/ 0 h 61"/>
                  <a:gd name="T4" fmla="*/ 1260475 w 823"/>
                  <a:gd name="T5" fmla="*/ 0 h 61"/>
                  <a:gd name="T6" fmla="*/ 1260475 w 823"/>
                  <a:gd name="T7" fmla="*/ 6350 h 61"/>
                  <a:gd name="T8" fmla="*/ 1263650 w 823"/>
                  <a:gd name="T9" fmla="*/ 11113 h 61"/>
                  <a:gd name="T10" fmla="*/ 1270000 w 823"/>
                  <a:gd name="T11" fmla="*/ 17463 h 61"/>
                  <a:gd name="T12" fmla="*/ 1281113 w 823"/>
                  <a:gd name="T13" fmla="*/ 20638 h 61"/>
                  <a:gd name="T14" fmla="*/ 1281113 w 823"/>
                  <a:gd name="T15" fmla="*/ 20638 h 61"/>
                  <a:gd name="T16" fmla="*/ 1296988 w 823"/>
                  <a:gd name="T17" fmla="*/ 28575 h 61"/>
                  <a:gd name="T18" fmla="*/ 1306513 w 823"/>
                  <a:gd name="T19" fmla="*/ 34925 h 61"/>
                  <a:gd name="T20" fmla="*/ 0 w 823"/>
                  <a:gd name="T21" fmla="*/ 96838 h 61"/>
                  <a:gd name="T22" fmla="*/ 0 w 823"/>
                  <a:gd name="T23" fmla="*/ 96838 h 61"/>
                  <a:gd name="T24" fmla="*/ 4763 w 823"/>
                  <a:gd name="T25" fmla="*/ 93663 h 61"/>
                  <a:gd name="T26" fmla="*/ 4763 w 823"/>
                  <a:gd name="T27" fmla="*/ 93663 h 61"/>
                  <a:gd name="T28" fmla="*/ 17463 w 823"/>
                  <a:gd name="T29" fmla="*/ 87313 h 61"/>
                  <a:gd name="T30" fmla="*/ 22225 w 823"/>
                  <a:gd name="T31" fmla="*/ 84138 h 61"/>
                  <a:gd name="T32" fmla="*/ 23813 w 823"/>
                  <a:gd name="T33" fmla="*/ 79375 h 61"/>
                  <a:gd name="T34" fmla="*/ 25400 w 823"/>
                  <a:gd name="T35" fmla="*/ 68263 h 61"/>
                  <a:gd name="T36" fmla="*/ 23813 w 823"/>
                  <a:gd name="T37" fmla="*/ 57150 h 61"/>
                  <a:gd name="T38" fmla="*/ 23813 w 823"/>
                  <a:gd name="T39" fmla="*/ 57150 h 6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Freeform: Shape 193">
                <a:extLst>
                  <a:ext uri="{FF2B5EF4-FFF2-40B4-BE49-F238E27FC236}">
                    <a16:creationId xmlns:a16="http://schemas.microsoft.com/office/drawing/2014/main" xmlns="" id="{DFC7DEC9-86E9-4737-9E0B-D944B6BA6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58738 h 61"/>
                  <a:gd name="T2" fmla="*/ 1247775 w 788"/>
                  <a:gd name="T3" fmla="*/ 0 h 61"/>
                  <a:gd name="T4" fmla="*/ 1247775 w 788"/>
                  <a:gd name="T5" fmla="*/ 0 h 61"/>
                  <a:gd name="T6" fmla="*/ 1244600 w 788"/>
                  <a:gd name="T7" fmla="*/ 9525 h 61"/>
                  <a:gd name="T8" fmla="*/ 1247775 w 788"/>
                  <a:gd name="T9" fmla="*/ 17463 h 61"/>
                  <a:gd name="T10" fmla="*/ 1250950 w 788"/>
                  <a:gd name="T11" fmla="*/ 39688 h 61"/>
                  <a:gd name="T12" fmla="*/ 11113 w 788"/>
                  <a:gd name="T13" fmla="*/ 96838 h 61"/>
                  <a:gd name="T14" fmla="*/ 11113 w 788"/>
                  <a:gd name="T15" fmla="*/ 96838 h 61"/>
                  <a:gd name="T16" fmla="*/ 12700 w 788"/>
                  <a:gd name="T17" fmla="*/ 85725 h 61"/>
                  <a:gd name="T18" fmla="*/ 12700 w 788"/>
                  <a:gd name="T19" fmla="*/ 76200 h 61"/>
                  <a:gd name="T20" fmla="*/ 9525 w 788"/>
                  <a:gd name="T21" fmla="*/ 66675 h 61"/>
                  <a:gd name="T22" fmla="*/ 0 w 788"/>
                  <a:gd name="T23" fmla="*/ 58738 h 61"/>
                  <a:gd name="T24" fmla="*/ 0 w 788"/>
                  <a:gd name="T25" fmla="*/ 58738 h 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Freeform: Shape 194">
                <a:extLst>
                  <a:ext uri="{FF2B5EF4-FFF2-40B4-BE49-F238E27FC236}">
                    <a16:creationId xmlns:a16="http://schemas.microsoft.com/office/drawing/2014/main" xmlns="" id="{59287174-06DA-44C6-BBF1-A9BE6ED9D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587375 w 790"/>
                  <a:gd name="T1" fmla="*/ 311150 h 196"/>
                  <a:gd name="T2" fmla="*/ 587375 w 790"/>
                  <a:gd name="T3" fmla="*/ 311150 h 196"/>
                  <a:gd name="T4" fmla="*/ 484188 w 790"/>
                  <a:gd name="T5" fmla="*/ 309563 h 196"/>
                  <a:gd name="T6" fmla="*/ 427038 w 790"/>
                  <a:gd name="T7" fmla="*/ 307975 h 196"/>
                  <a:gd name="T8" fmla="*/ 369888 w 790"/>
                  <a:gd name="T9" fmla="*/ 303213 h 196"/>
                  <a:gd name="T10" fmla="*/ 319088 w 790"/>
                  <a:gd name="T11" fmla="*/ 296863 h 196"/>
                  <a:gd name="T12" fmla="*/ 273050 w 790"/>
                  <a:gd name="T13" fmla="*/ 288925 h 196"/>
                  <a:gd name="T14" fmla="*/ 258763 w 790"/>
                  <a:gd name="T15" fmla="*/ 284163 h 196"/>
                  <a:gd name="T16" fmla="*/ 246063 w 790"/>
                  <a:gd name="T17" fmla="*/ 279400 h 196"/>
                  <a:gd name="T18" fmla="*/ 234950 w 790"/>
                  <a:gd name="T19" fmla="*/ 273050 h 196"/>
                  <a:gd name="T20" fmla="*/ 233363 w 790"/>
                  <a:gd name="T21" fmla="*/ 266700 h 196"/>
                  <a:gd name="T22" fmla="*/ 233363 w 790"/>
                  <a:gd name="T23" fmla="*/ 266700 h 196"/>
                  <a:gd name="T24" fmla="*/ 228600 w 790"/>
                  <a:gd name="T25" fmla="*/ 254000 h 196"/>
                  <a:gd name="T26" fmla="*/ 222250 w 790"/>
                  <a:gd name="T27" fmla="*/ 242888 h 196"/>
                  <a:gd name="T28" fmla="*/ 211138 w 790"/>
                  <a:gd name="T29" fmla="*/ 230188 h 196"/>
                  <a:gd name="T30" fmla="*/ 198438 w 790"/>
                  <a:gd name="T31" fmla="*/ 219075 h 196"/>
                  <a:gd name="T32" fmla="*/ 157163 w 790"/>
                  <a:gd name="T33" fmla="*/ 192088 h 196"/>
                  <a:gd name="T34" fmla="*/ 101600 w 790"/>
                  <a:gd name="T35" fmla="*/ 157163 h 196"/>
                  <a:gd name="T36" fmla="*/ 101600 w 790"/>
                  <a:gd name="T37" fmla="*/ 157163 h 196"/>
                  <a:gd name="T38" fmla="*/ 82550 w 790"/>
                  <a:gd name="T39" fmla="*/ 146050 h 196"/>
                  <a:gd name="T40" fmla="*/ 66675 w 790"/>
                  <a:gd name="T41" fmla="*/ 133350 h 196"/>
                  <a:gd name="T42" fmla="*/ 52388 w 790"/>
                  <a:gd name="T43" fmla="*/ 120650 h 196"/>
                  <a:gd name="T44" fmla="*/ 36513 w 790"/>
                  <a:gd name="T45" fmla="*/ 107950 h 196"/>
                  <a:gd name="T46" fmla="*/ 17463 w 790"/>
                  <a:gd name="T47" fmla="*/ 84138 h 196"/>
                  <a:gd name="T48" fmla="*/ 0 w 790"/>
                  <a:gd name="T49" fmla="*/ 58738 h 196"/>
                  <a:gd name="T50" fmla="*/ 1254125 w 790"/>
                  <a:gd name="T51" fmla="*/ 0 h 196"/>
                  <a:gd name="T52" fmla="*/ 1254125 w 790"/>
                  <a:gd name="T53" fmla="*/ 0 h 196"/>
                  <a:gd name="T54" fmla="*/ 1247775 w 790"/>
                  <a:gd name="T55" fmla="*/ 19050 h 196"/>
                  <a:gd name="T56" fmla="*/ 1235075 w 790"/>
                  <a:gd name="T57" fmla="*/ 38100 h 196"/>
                  <a:gd name="T58" fmla="*/ 1222375 w 790"/>
                  <a:gd name="T59" fmla="*/ 60325 h 196"/>
                  <a:gd name="T60" fmla="*/ 1206500 w 790"/>
                  <a:gd name="T61" fmla="*/ 79375 h 196"/>
                  <a:gd name="T62" fmla="*/ 1189038 w 790"/>
                  <a:gd name="T63" fmla="*/ 98425 h 196"/>
                  <a:gd name="T64" fmla="*/ 1171575 w 790"/>
                  <a:gd name="T65" fmla="*/ 120650 h 196"/>
                  <a:gd name="T66" fmla="*/ 1128713 w 790"/>
                  <a:gd name="T67" fmla="*/ 157163 h 196"/>
                  <a:gd name="T68" fmla="*/ 1128713 w 790"/>
                  <a:gd name="T69" fmla="*/ 157163 h 196"/>
                  <a:gd name="T70" fmla="*/ 1104900 w 790"/>
                  <a:gd name="T71" fmla="*/ 176213 h 196"/>
                  <a:gd name="T72" fmla="*/ 1082675 w 790"/>
                  <a:gd name="T73" fmla="*/ 193675 h 196"/>
                  <a:gd name="T74" fmla="*/ 1042988 w 790"/>
                  <a:gd name="T75" fmla="*/ 219075 h 196"/>
                  <a:gd name="T76" fmla="*/ 1025525 w 790"/>
                  <a:gd name="T77" fmla="*/ 231775 h 196"/>
                  <a:gd name="T78" fmla="*/ 1012825 w 790"/>
                  <a:gd name="T79" fmla="*/ 242888 h 196"/>
                  <a:gd name="T80" fmla="*/ 1004888 w 790"/>
                  <a:gd name="T81" fmla="*/ 254000 h 196"/>
                  <a:gd name="T82" fmla="*/ 1000125 w 790"/>
                  <a:gd name="T83" fmla="*/ 266700 h 196"/>
                  <a:gd name="T84" fmla="*/ 1000125 w 790"/>
                  <a:gd name="T85" fmla="*/ 266700 h 196"/>
                  <a:gd name="T86" fmla="*/ 998538 w 790"/>
                  <a:gd name="T87" fmla="*/ 268288 h 196"/>
                  <a:gd name="T88" fmla="*/ 995363 w 790"/>
                  <a:gd name="T89" fmla="*/ 273050 h 196"/>
                  <a:gd name="T90" fmla="*/ 985838 w 790"/>
                  <a:gd name="T91" fmla="*/ 279400 h 196"/>
                  <a:gd name="T92" fmla="*/ 968375 w 790"/>
                  <a:gd name="T93" fmla="*/ 284163 h 196"/>
                  <a:gd name="T94" fmla="*/ 949325 w 790"/>
                  <a:gd name="T95" fmla="*/ 288925 h 196"/>
                  <a:gd name="T96" fmla="*/ 895350 w 790"/>
                  <a:gd name="T97" fmla="*/ 296863 h 196"/>
                  <a:gd name="T98" fmla="*/ 833438 w 790"/>
                  <a:gd name="T99" fmla="*/ 303213 h 196"/>
                  <a:gd name="T100" fmla="*/ 766763 w 790"/>
                  <a:gd name="T101" fmla="*/ 307975 h 196"/>
                  <a:gd name="T102" fmla="*/ 696913 w 790"/>
                  <a:gd name="T103" fmla="*/ 309563 h 196"/>
                  <a:gd name="T104" fmla="*/ 587375 w 790"/>
                  <a:gd name="T105" fmla="*/ 311150 h 196"/>
                  <a:gd name="T106" fmla="*/ 587375 w 790"/>
                  <a:gd name="T107" fmla="*/ 311150 h 19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Freeform: Shape 195">
                <a:extLst>
                  <a:ext uri="{FF2B5EF4-FFF2-40B4-BE49-F238E27FC236}">
                    <a16:creationId xmlns:a16="http://schemas.microsoft.com/office/drawing/2014/main" xmlns="" id="{6276F107-BBF6-4A40-B211-1DB2D2E2E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130175 w 228"/>
                  <a:gd name="T1" fmla="*/ 269875 h 176"/>
                  <a:gd name="T2" fmla="*/ 130175 w 228"/>
                  <a:gd name="T3" fmla="*/ 269875 h 176"/>
                  <a:gd name="T4" fmla="*/ 115888 w 228"/>
                  <a:gd name="T5" fmla="*/ 236538 h 176"/>
                  <a:gd name="T6" fmla="*/ 103188 w 228"/>
                  <a:gd name="T7" fmla="*/ 206375 h 176"/>
                  <a:gd name="T8" fmla="*/ 82550 w 228"/>
                  <a:gd name="T9" fmla="*/ 173038 h 176"/>
                  <a:gd name="T10" fmla="*/ 53975 w 228"/>
                  <a:gd name="T11" fmla="*/ 127000 h 176"/>
                  <a:gd name="T12" fmla="*/ 53975 w 228"/>
                  <a:gd name="T13" fmla="*/ 127000 h 176"/>
                  <a:gd name="T14" fmla="*/ 39688 w 228"/>
                  <a:gd name="T15" fmla="*/ 101600 h 176"/>
                  <a:gd name="T16" fmla="*/ 23813 w 228"/>
                  <a:gd name="T17" fmla="*/ 73025 h 176"/>
                  <a:gd name="T18" fmla="*/ 0 w 228"/>
                  <a:gd name="T19" fmla="*/ 15875 h 176"/>
                  <a:gd name="T20" fmla="*/ 357188 w 228"/>
                  <a:gd name="T21" fmla="*/ 0 h 176"/>
                  <a:gd name="T22" fmla="*/ 357188 w 228"/>
                  <a:gd name="T23" fmla="*/ 0 h 176"/>
                  <a:gd name="T24" fmla="*/ 361950 w 228"/>
                  <a:gd name="T25" fmla="*/ 65088 h 176"/>
                  <a:gd name="T26" fmla="*/ 361950 w 228"/>
                  <a:gd name="T27" fmla="*/ 127000 h 176"/>
                  <a:gd name="T28" fmla="*/ 361950 w 228"/>
                  <a:gd name="T29" fmla="*/ 127000 h 176"/>
                  <a:gd name="T30" fmla="*/ 358775 w 228"/>
                  <a:gd name="T31" fmla="*/ 174625 h 176"/>
                  <a:gd name="T32" fmla="*/ 355600 w 228"/>
                  <a:gd name="T33" fmla="*/ 211138 h 176"/>
                  <a:gd name="T34" fmla="*/ 355600 w 228"/>
                  <a:gd name="T35" fmla="*/ 241300 h 176"/>
                  <a:gd name="T36" fmla="*/ 355600 w 228"/>
                  <a:gd name="T37" fmla="*/ 257175 h 176"/>
                  <a:gd name="T38" fmla="*/ 358775 w 228"/>
                  <a:gd name="T39" fmla="*/ 273050 h 176"/>
                  <a:gd name="T40" fmla="*/ 358775 w 228"/>
                  <a:gd name="T41" fmla="*/ 273050 h 176"/>
                  <a:gd name="T42" fmla="*/ 358775 w 228"/>
                  <a:gd name="T43" fmla="*/ 279400 h 176"/>
                  <a:gd name="T44" fmla="*/ 358775 w 228"/>
                  <a:gd name="T45" fmla="*/ 279400 h 176"/>
                  <a:gd name="T46" fmla="*/ 249238 w 228"/>
                  <a:gd name="T47" fmla="*/ 277813 h 176"/>
                  <a:gd name="T48" fmla="*/ 187325 w 228"/>
                  <a:gd name="T49" fmla="*/ 273050 h 176"/>
                  <a:gd name="T50" fmla="*/ 130175 w 228"/>
                  <a:gd name="T51" fmla="*/ 269875 h 176"/>
                  <a:gd name="T52" fmla="*/ 130175 w 228"/>
                  <a:gd name="T53" fmla="*/ 269875 h 17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Freeform: Shape 196">
                <a:extLst>
                  <a:ext uri="{FF2B5EF4-FFF2-40B4-BE49-F238E27FC236}">
                    <a16:creationId xmlns:a16="http://schemas.microsoft.com/office/drawing/2014/main" xmlns="" id="{AA3F4867-6B84-40D5-ADAC-9E070738B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512763 w 323"/>
                  <a:gd name="T3" fmla="*/ 0 h 171"/>
                  <a:gd name="T4" fmla="*/ 485775 w 323"/>
                  <a:gd name="T5" fmla="*/ 222250 h 171"/>
                  <a:gd name="T6" fmla="*/ 485775 w 323"/>
                  <a:gd name="T7" fmla="*/ 222250 h 171"/>
                  <a:gd name="T8" fmla="*/ 484188 w 323"/>
                  <a:gd name="T9" fmla="*/ 233363 h 171"/>
                  <a:gd name="T10" fmla="*/ 479425 w 323"/>
                  <a:gd name="T11" fmla="*/ 241300 h 171"/>
                  <a:gd name="T12" fmla="*/ 469900 w 323"/>
                  <a:gd name="T13" fmla="*/ 249238 h 171"/>
                  <a:gd name="T14" fmla="*/ 461963 w 323"/>
                  <a:gd name="T15" fmla="*/ 255588 h 171"/>
                  <a:gd name="T16" fmla="*/ 454025 w 323"/>
                  <a:gd name="T17" fmla="*/ 260350 h 171"/>
                  <a:gd name="T18" fmla="*/ 442913 w 323"/>
                  <a:gd name="T19" fmla="*/ 265113 h 171"/>
                  <a:gd name="T20" fmla="*/ 431800 w 323"/>
                  <a:gd name="T21" fmla="*/ 266700 h 171"/>
                  <a:gd name="T22" fmla="*/ 423863 w 323"/>
                  <a:gd name="T23" fmla="*/ 266700 h 171"/>
                  <a:gd name="T24" fmla="*/ 0 w 323"/>
                  <a:gd name="T25" fmla="*/ 271463 h 171"/>
                  <a:gd name="T26" fmla="*/ 0 w 323"/>
                  <a:gd name="T27" fmla="*/ 0 h 17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Freeform: Shape 197">
                <a:extLst>
                  <a:ext uri="{FF2B5EF4-FFF2-40B4-BE49-F238E27FC236}">
                    <a16:creationId xmlns:a16="http://schemas.microsoft.com/office/drawing/2014/main" xmlns="" id="{70CF585C-2254-4A52-BA21-528074011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508000 w 320"/>
                  <a:gd name="T5" fmla="*/ 0 h 170"/>
                  <a:gd name="T6" fmla="*/ 508000 w 320"/>
                  <a:gd name="T7" fmla="*/ 0 h 170"/>
                  <a:gd name="T8" fmla="*/ 481013 w 320"/>
                  <a:gd name="T9" fmla="*/ 222250 h 170"/>
                  <a:gd name="T10" fmla="*/ 481013 w 320"/>
                  <a:gd name="T11" fmla="*/ 222250 h 170"/>
                  <a:gd name="T12" fmla="*/ 479425 w 320"/>
                  <a:gd name="T13" fmla="*/ 233363 h 170"/>
                  <a:gd name="T14" fmla="*/ 474663 w 320"/>
                  <a:gd name="T15" fmla="*/ 241300 h 170"/>
                  <a:gd name="T16" fmla="*/ 465138 w 320"/>
                  <a:gd name="T17" fmla="*/ 249238 h 170"/>
                  <a:gd name="T18" fmla="*/ 457200 w 320"/>
                  <a:gd name="T19" fmla="*/ 255588 h 170"/>
                  <a:gd name="T20" fmla="*/ 449263 w 320"/>
                  <a:gd name="T21" fmla="*/ 260350 h 170"/>
                  <a:gd name="T22" fmla="*/ 438150 w 320"/>
                  <a:gd name="T23" fmla="*/ 265113 h 170"/>
                  <a:gd name="T24" fmla="*/ 427038 w 320"/>
                  <a:gd name="T25" fmla="*/ 266700 h 170"/>
                  <a:gd name="T26" fmla="*/ 419100 w 320"/>
                  <a:gd name="T27" fmla="*/ 266700 h 170"/>
                  <a:gd name="T28" fmla="*/ 419100 w 320"/>
                  <a:gd name="T29" fmla="*/ 266700 h 170"/>
                  <a:gd name="T30" fmla="*/ 1588 w 320"/>
                  <a:gd name="T31" fmla="*/ 269875 h 170"/>
                  <a:gd name="T32" fmla="*/ 1588 w 320"/>
                  <a:gd name="T33" fmla="*/ 269875 h 170"/>
                  <a:gd name="T34" fmla="*/ 0 w 320"/>
                  <a:gd name="T35" fmla="*/ 0 h 170"/>
                  <a:gd name="T36" fmla="*/ 0 w 320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Freeform: Shape 198">
                <a:extLst>
                  <a:ext uri="{FF2B5EF4-FFF2-40B4-BE49-F238E27FC236}">
                    <a16:creationId xmlns:a16="http://schemas.microsoft.com/office/drawing/2014/main" xmlns="" id="{D3C02882-DFE9-4BBE-A489-C67065F48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501650 w 316"/>
                  <a:gd name="T5" fmla="*/ 0 h 170"/>
                  <a:gd name="T6" fmla="*/ 501650 w 316"/>
                  <a:gd name="T7" fmla="*/ 0 h 170"/>
                  <a:gd name="T8" fmla="*/ 474663 w 316"/>
                  <a:gd name="T9" fmla="*/ 222250 h 170"/>
                  <a:gd name="T10" fmla="*/ 474663 w 316"/>
                  <a:gd name="T11" fmla="*/ 222250 h 170"/>
                  <a:gd name="T12" fmla="*/ 473075 w 316"/>
                  <a:gd name="T13" fmla="*/ 233363 h 170"/>
                  <a:gd name="T14" fmla="*/ 468313 w 316"/>
                  <a:gd name="T15" fmla="*/ 241300 h 170"/>
                  <a:gd name="T16" fmla="*/ 458788 w 316"/>
                  <a:gd name="T17" fmla="*/ 247650 h 170"/>
                  <a:gd name="T18" fmla="*/ 450850 w 316"/>
                  <a:gd name="T19" fmla="*/ 254000 h 170"/>
                  <a:gd name="T20" fmla="*/ 442913 w 316"/>
                  <a:gd name="T21" fmla="*/ 260350 h 170"/>
                  <a:gd name="T22" fmla="*/ 431800 w 316"/>
                  <a:gd name="T23" fmla="*/ 265113 h 170"/>
                  <a:gd name="T24" fmla="*/ 422275 w 316"/>
                  <a:gd name="T25" fmla="*/ 266700 h 170"/>
                  <a:gd name="T26" fmla="*/ 412750 w 316"/>
                  <a:gd name="T27" fmla="*/ 266700 h 170"/>
                  <a:gd name="T28" fmla="*/ 412750 w 316"/>
                  <a:gd name="T29" fmla="*/ 266700 h 170"/>
                  <a:gd name="T30" fmla="*/ 1588 w 316"/>
                  <a:gd name="T31" fmla="*/ 269875 h 170"/>
                  <a:gd name="T32" fmla="*/ 1588 w 316"/>
                  <a:gd name="T33" fmla="*/ 269875 h 170"/>
                  <a:gd name="T34" fmla="*/ 0 w 316"/>
                  <a:gd name="T35" fmla="*/ 0 h 170"/>
                  <a:gd name="T36" fmla="*/ 0 w 316"/>
                  <a:gd name="T37" fmla="*/ 0 h 17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Freeform: Shape 199">
                <a:extLst>
                  <a:ext uri="{FF2B5EF4-FFF2-40B4-BE49-F238E27FC236}">
                    <a16:creationId xmlns:a16="http://schemas.microsoft.com/office/drawing/2014/main" xmlns="" id="{627BCCB7-2125-47A9-9974-6B5F855B3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495300 w 312"/>
                  <a:gd name="T5" fmla="*/ 0 h 168"/>
                  <a:gd name="T6" fmla="*/ 495300 w 312"/>
                  <a:gd name="T7" fmla="*/ 0 h 168"/>
                  <a:gd name="T8" fmla="*/ 468313 w 312"/>
                  <a:gd name="T9" fmla="*/ 222250 h 168"/>
                  <a:gd name="T10" fmla="*/ 468313 w 312"/>
                  <a:gd name="T11" fmla="*/ 222250 h 168"/>
                  <a:gd name="T12" fmla="*/ 466725 w 312"/>
                  <a:gd name="T13" fmla="*/ 233363 h 168"/>
                  <a:gd name="T14" fmla="*/ 461963 w 312"/>
                  <a:gd name="T15" fmla="*/ 241300 h 168"/>
                  <a:gd name="T16" fmla="*/ 452438 w 312"/>
                  <a:gd name="T17" fmla="*/ 247650 h 168"/>
                  <a:gd name="T18" fmla="*/ 444500 w 312"/>
                  <a:gd name="T19" fmla="*/ 254000 h 168"/>
                  <a:gd name="T20" fmla="*/ 436563 w 312"/>
                  <a:gd name="T21" fmla="*/ 260350 h 168"/>
                  <a:gd name="T22" fmla="*/ 427038 w 312"/>
                  <a:gd name="T23" fmla="*/ 265113 h 168"/>
                  <a:gd name="T24" fmla="*/ 415925 w 312"/>
                  <a:gd name="T25" fmla="*/ 266700 h 168"/>
                  <a:gd name="T26" fmla="*/ 407988 w 312"/>
                  <a:gd name="T27" fmla="*/ 266700 h 168"/>
                  <a:gd name="T28" fmla="*/ 407988 w 312"/>
                  <a:gd name="T29" fmla="*/ 266700 h 168"/>
                  <a:gd name="T30" fmla="*/ 0 w 312"/>
                  <a:gd name="T31" fmla="*/ 266700 h 168"/>
                  <a:gd name="T32" fmla="*/ 0 w 312"/>
                  <a:gd name="T33" fmla="*/ 266700 h 168"/>
                  <a:gd name="T34" fmla="*/ 0 w 312"/>
                  <a:gd name="T35" fmla="*/ 0 h 168"/>
                  <a:gd name="T36" fmla="*/ 0 w 312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Freeform: Shape 200">
                <a:extLst>
                  <a:ext uri="{FF2B5EF4-FFF2-40B4-BE49-F238E27FC236}">
                    <a16:creationId xmlns:a16="http://schemas.microsoft.com/office/drawing/2014/main" xmlns="" id="{C15B0F82-EAF1-4823-B723-C4395AE0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488950 w 308"/>
                  <a:gd name="T5" fmla="*/ 0 h 168"/>
                  <a:gd name="T6" fmla="*/ 488950 w 308"/>
                  <a:gd name="T7" fmla="*/ 0 h 168"/>
                  <a:gd name="T8" fmla="*/ 461963 w 308"/>
                  <a:gd name="T9" fmla="*/ 222250 h 168"/>
                  <a:gd name="T10" fmla="*/ 461963 w 308"/>
                  <a:gd name="T11" fmla="*/ 222250 h 168"/>
                  <a:gd name="T12" fmla="*/ 460375 w 308"/>
                  <a:gd name="T13" fmla="*/ 233363 h 168"/>
                  <a:gd name="T14" fmla="*/ 455613 w 308"/>
                  <a:gd name="T15" fmla="*/ 241300 h 168"/>
                  <a:gd name="T16" fmla="*/ 446088 w 308"/>
                  <a:gd name="T17" fmla="*/ 247650 h 168"/>
                  <a:gd name="T18" fmla="*/ 439738 w 308"/>
                  <a:gd name="T19" fmla="*/ 254000 h 168"/>
                  <a:gd name="T20" fmla="*/ 430213 w 308"/>
                  <a:gd name="T21" fmla="*/ 260350 h 168"/>
                  <a:gd name="T22" fmla="*/ 420688 w 308"/>
                  <a:gd name="T23" fmla="*/ 263525 h 168"/>
                  <a:gd name="T24" fmla="*/ 409575 w 308"/>
                  <a:gd name="T25" fmla="*/ 266700 h 168"/>
                  <a:gd name="T26" fmla="*/ 401638 w 308"/>
                  <a:gd name="T27" fmla="*/ 266700 h 168"/>
                  <a:gd name="T28" fmla="*/ 401638 w 308"/>
                  <a:gd name="T29" fmla="*/ 266700 h 168"/>
                  <a:gd name="T30" fmla="*/ 0 w 308"/>
                  <a:gd name="T31" fmla="*/ 265113 h 168"/>
                  <a:gd name="T32" fmla="*/ 0 w 308"/>
                  <a:gd name="T33" fmla="*/ 265113 h 168"/>
                  <a:gd name="T34" fmla="*/ 0 w 308"/>
                  <a:gd name="T35" fmla="*/ 0 h 168"/>
                  <a:gd name="T36" fmla="*/ 0 w 308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Freeform: Shape 201">
                <a:extLst>
                  <a:ext uri="{FF2B5EF4-FFF2-40B4-BE49-F238E27FC236}">
                    <a16:creationId xmlns:a16="http://schemas.microsoft.com/office/drawing/2014/main" xmlns="" id="{6AFEAAE2-102D-4C2D-8167-209D36D4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482600 w 304"/>
                  <a:gd name="T5" fmla="*/ 0 h 168"/>
                  <a:gd name="T6" fmla="*/ 482600 w 304"/>
                  <a:gd name="T7" fmla="*/ 0 h 168"/>
                  <a:gd name="T8" fmla="*/ 455613 w 304"/>
                  <a:gd name="T9" fmla="*/ 222250 h 168"/>
                  <a:gd name="T10" fmla="*/ 455613 w 304"/>
                  <a:gd name="T11" fmla="*/ 222250 h 168"/>
                  <a:gd name="T12" fmla="*/ 454025 w 304"/>
                  <a:gd name="T13" fmla="*/ 233363 h 168"/>
                  <a:gd name="T14" fmla="*/ 449263 w 304"/>
                  <a:gd name="T15" fmla="*/ 241300 h 168"/>
                  <a:gd name="T16" fmla="*/ 442913 w 304"/>
                  <a:gd name="T17" fmla="*/ 247650 h 168"/>
                  <a:gd name="T18" fmla="*/ 433388 w 304"/>
                  <a:gd name="T19" fmla="*/ 254000 h 168"/>
                  <a:gd name="T20" fmla="*/ 423863 w 304"/>
                  <a:gd name="T21" fmla="*/ 260350 h 168"/>
                  <a:gd name="T22" fmla="*/ 414338 w 304"/>
                  <a:gd name="T23" fmla="*/ 263525 h 168"/>
                  <a:gd name="T24" fmla="*/ 403225 w 304"/>
                  <a:gd name="T25" fmla="*/ 265113 h 168"/>
                  <a:gd name="T26" fmla="*/ 395288 w 304"/>
                  <a:gd name="T27" fmla="*/ 266700 h 168"/>
                  <a:gd name="T28" fmla="*/ 395288 w 304"/>
                  <a:gd name="T29" fmla="*/ 266700 h 168"/>
                  <a:gd name="T30" fmla="*/ 0 w 304"/>
                  <a:gd name="T31" fmla="*/ 263525 h 168"/>
                  <a:gd name="T32" fmla="*/ 0 w 304"/>
                  <a:gd name="T33" fmla="*/ 263525 h 168"/>
                  <a:gd name="T34" fmla="*/ 0 w 304"/>
                  <a:gd name="T35" fmla="*/ 0 h 168"/>
                  <a:gd name="T36" fmla="*/ 0 w 304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Freeform: Shape 202">
                <a:extLst>
                  <a:ext uri="{FF2B5EF4-FFF2-40B4-BE49-F238E27FC236}">
                    <a16:creationId xmlns:a16="http://schemas.microsoft.com/office/drawing/2014/main" xmlns="" id="{1943ECAA-D335-48FA-8051-131D01493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476250 w 300"/>
                  <a:gd name="T5" fmla="*/ 0 h 168"/>
                  <a:gd name="T6" fmla="*/ 476250 w 300"/>
                  <a:gd name="T7" fmla="*/ 0 h 168"/>
                  <a:gd name="T8" fmla="*/ 449263 w 300"/>
                  <a:gd name="T9" fmla="*/ 222250 h 168"/>
                  <a:gd name="T10" fmla="*/ 449263 w 300"/>
                  <a:gd name="T11" fmla="*/ 222250 h 168"/>
                  <a:gd name="T12" fmla="*/ 447675 w 300"/>
                  <a:gd name="T13" fmla="*/ 233363 h 168"/>
                  <a:gd name="T14" fmla="*/ 442913 w 300"/>
                  <a:gd name="T15" fmla="*/ 241300 h 168"/>
                  <a:gd name="T16" fmla="*/ 436563 w 300"/>
                  <a:gd name="T17" fmla="*/ 247650 h 168"/>
                  <a:gd name="T18" fmla="*/ 427038 w 300"/>
                  <a:gd name="T19" fmla="*/ 254000 h 168"/>
                  <a:gd name="T20" fmla="*/ 419100 w 300"/>
                  <a:gd name="T21" fmla="*/ 258763 h 168"/>
                  <a:gd name="T22" fmla="*/ 407988 w 300"/>
                  <a:gd name="T23" fmla="*/ 263525 h 168"/>
                  <a:gd name="T24" fmla="*/ 400050 w 300"/>
                  <a:gd name="T25" fmla="*/ 265113 h 168"/>
                  <a:gd name="T26" fmla="*/ 388938 w 300"/>
                  <a:gd name="T27" fmla="*/ 266700 h 168"/>
                  <a:gd name="T28" fmla="*/ 388938 w 300"/>
                  <a:gd name="T29" fmla="*/ 266700 h 168"/>
                  <a:gd name="T30" fmla="*/ 0 w 300"/>
                  <a:gd name="T31" fmla="*/ 260350 h 168"/>
                  <a:gd name="T32" fmla="*/ 0 w 300"/>
                  <a:gd name="T33" fmla="*/ 260350 h 168"/>
                  <a:gd name="T34" fmla="*/ 0 w 300"/>
                  <a:gd name="T35" fmla="*/ 0 h 168"/>
                  <a:gd name="T36" fmla="*/ 0 w 300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Freeform: Shape 203">
                <a:extLst>
                  <a:ext uri="{FF2B5EF4-FFF2-40B4-BE49-F238E27FC236}">
                    <a16:creationId xmlns:a16="http://schemas.microsoft.com/office/drawing/2014/main" xmlns="" id="{65AE55F6-3DD7-486B-BC06-27072B1A8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471488 w 297"/>
                  <a:gd name="T5" fmla="*/ 0 h 168"/>
                  <a:gd name="T6" fmla="*/ 471488 w 297"/>
                  <a:gd name="T7" fmla="*/ 0 h 168"/>
                  <a:gd name="T8" fmla="*/ 444500 w 297"/>
                  <a:gd name="T9" fmla="*/ 222250 h 168"/>
                  <a:gd name="T10" fmla="*/ 444500 w 297"/>
                  <a:gd name="T11" fmla="*/ 222250 h 168"/>
                  <a:gd name="T12" fmla="*/ 442913 w 297"/>
                  <a:gd name="T13" fmla="*/ 233363 h 168"/>
                  <a:gd name="T14" fmla="*/ 438150 w 297"/>
                  <a:gd name="T15" fmla="*/ 241300 h 168"/>
                  <a:gd name="T16" fmla="*/ 431800 w 297"/>
                  <a:gd name="T17" fmla="*/ 247650 h 168"/>
                  <a:gd name="T18" fmla="*/ 422275 w 297"/>
                  <a:gd name="T19" fmla="*/ 254000 h 168"/>
                  <a:gd name="T20" fmla="*/ 414338 w 297"/>
                  <a:gd name="T21" fmla="*/ 258763 h 168"/>
                  <a:gd name="T22" fmla="*/ 403225 w 297"/>
                  <a:gd name="T23" fmla="*/ 263525 h 168"/>
                  <a:gd name="T24" fmla="*/ 395288 w 297"/>
                  <a:gd name="T25" fmla="*/ 265113 h 168"/>
                  <a:gd name="T26" fmla="*/ 385763 w 297"/>
                  <a:gd name="T27" fmla="*/ 266700 h 168"/>
                  <a:gd name="T28" fmla="*/ 385763 w 297"/>
                  <a:gd name="T29" fmla="*/ 266700 h 168"/>
                  <a:gd name="T30" fmla="*/ 1588 w 297"/>
                  <a:gd name="T31" fmla="*/ 258763 h 168"/>
                  <a:gd name="T32" fmla="*/ 1588 w 297"/>
                  <a:gd name="T33" fmla="*/ 258763 h 168"/>
                  <a:gd name="T34" fmla="*/ 0 w 297"/>
                  <a:gd name="T35" fmla="*/ 0 h 168"/>
                  <a:gd name="T36" fmla="*/ 0 w 297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Freeform: Shape 204">
                <a:extLst>
                  <a:ext uri="{FF2B5EF4-FFF2-40B4-BE49-F238E27FC236}">
                    <a16:creationId xmlns:a16="http://schemas.microsoft.com/office/drawing/2014/main" xmlns="" id="{3DAD209D-A7E9-4131-B16A-CB0066907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465138 w 293"/>
                  <a:gd name="T5" fmla="*/ 0 h 168"/>
                  <a:gd name="T6" fmla="*/ 465138 w 293"/>
                  <a:gd name="T7" fmla="*/ 0 h 168"/>
                  <a:gd name="T8" fmla="*/ 438150 w 293"/>
                  <a:gd name="T9" fmla="*/ 222250 h 168"/>
                  <a:gd name="T10" fmla="*/ 438150 w 293"/>
                  <a:gd name="T11" fmla="*/ 222250 h 168"/>
                  <a:gd name="T12" fmla="*/ 436563 w 293"/>
                  <a:gd name="T13" fmla="*/ 233363 h 168"/>
                  <a:gd name="T14" fmla="*/ 431800 w 293"/>
                  <a:gd name="T15" fmla="*/ 241300 h 168"/>
                  <a:gd name="T16" fmla="*/ 425450 w 293"/>
                  <a:gd name="T17" fmla="*/ 247650 h 168"/>
                  <a:gd name="T18" fmla="*/ 415925 w 293"/>
                  <a:gd name="T19" fmla="*/ 254000 h 168"/>
                  <a:gd name="T20" fmla="*/ 407988 w 293"/>
                  <a:gd name="T21" fmla="*/ 258763 h 168"/>
                  <a:gd name="T22" fmla="*/ 396875 w 293"/>
                  <a:gd name="T23" fmla="*/ 263525 h 168"/>
                  <a:gd name="T24" fmla="*/ 388938 w 293"/>
                  <a:gd name="T25" fmla="*/ 265113 h 168"/>
                  <a:gd name="T26" fmla="*/ 379413 w 293"/>
                  <a:gd name="T27" fmla="*/ 266700 h 168"/>
                  <a:gd name="T28" fmla="*/ 379413 w 293"/>
                  <a:gd name="T29" fmla="*/ 266700 h 168"/>
                  <a:gd name="T30" fmla="*/ 0 w 293"/>
                  <a:gd name="T31" fmla="*/ 258763 h 168"/>
                  <a:gd name="T32" fmla="*/ 0 w 293"/>
                  <a:gd name="T33" fmla="*/ 258763 h 168"/>
                  <a:gd name="T34" fmla="*/ 0 w 293"/>
                  <a:gd name="T35" fmla="*/ 0 h 168"/>
                  <a:gd name="T36" fmla="*/ 0 w 293"/>
                  <a:gd name="T37" fmla="*/ 0 h 16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Freeform: Shape 205">
                <a:extLst>
                  <a:ext uri="{FF2B5EF4-FFF2-40B4-BE49-F238E27FC236}">
                    <a16:creationId xmlns:a16="http://schemas.microsoft.com/office/drawing/2014/main" xmlns="" id="{8F9193B3-88AB-4E50-A11E-29C2D23E6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458788 w 289"/>
                  <a:gd name="T5" fmla="*/ 0 h 168"/>
                  <a:gd name="T6" fmla="*/ 458788 w 289"/>
                  <a:gd name="T7" fmla="*/ 0 h 168"/>
                  <a:gd name="T8" fmla="*/ 431800 w 289"/>
                  <a:gd name="T9" fmla="*/ 222250 h 168"/>
                  <a:gd name="T10" fmla="*/ 431800 w 289"/>
                  <a:gd name="T11" fmla="*/ 222250 h 168"/>
                  <a:gd name="T12" fmla="*/ 430213 w 289"/>
                  <a:gd name="T13" fmla="*/ 233363 h 168"/>
                  <a:gd name="T14" fmla="*/ 425450 w 289"/>
                  <a:gd name="T15" fmla="*/ 239713 h 168"/>
                  <a:gd name="T16" fmla="*/ 419100 w 289"/>
                  <a:gd name="T17" fmla="*/ 247650 h 168"/>
                  <a:gd name="T18" fmla="*/ 409575 w 289"/>
                  <a:gd name="T19" fmla="*/ 254000 h 168"/>
                  <a:gd name="T20" fmla="*/ 401638 w 289"/>
                  <a:gd name="T21" fmla="*/ 258763 h 168"/>
                  <a:gd name="T22" fmla="*/ 393700 w 289"/>
                  <a:gd name="T23" fmla="*/ 263525 h 168"/>
                  <a:gd name="T24" fmla="*/ 373063 w 289"/>
                  <a:gd name="T25" fmla="*/ 266700 h 168"/>
                  <a:gd name="T26" fmla="*/ 373063 w 289"/>
                  <a:gd name="T27" fmla="*/ 266700 h 168"/>
                  <a:gd name="T28" fmla="*/ 0 w 289"/>
                  <a:gd name="T29" fmla="*/ 255588 h 168"/>
                  <a:gd name="T30" fmla="*/ 0 w 289"/>
                  <a:gd name="T31" fmla="*/ 255588 h 168"/>
                  <a:gd name="T32" fmla="*/ 0 w 289"/>
                  <a:gd name="T33" fmla="*/ 0 h 168"/>
                  <a:gd name="T34" fmla="*/ 0 w 289"/>
                  <a:gd name="T35" fmla="*/ 0 h 16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Freeform: Shape 206">
                <a:extLst>
                  <a:ext uri="{FF2B5EF4-FFF2-40B4-BE49-F238E27FC236}">
                    <a16:creationId xmlns:a16="http://schemas.microsoft.com/office/drawing/2014/main" xmlns="" id="{006E758B-2512-400B-A274-891147727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452438 w 285"/>
                  <a:gd name="T5" fmla="*/ 0 h 167"/>
                  <a:gd name="T6" fmla="*/ 452438 w 285"/>
                  <a:gd name="T7" fmla="*/ 0 h 167"/>
                  <a:gd name="T8" fmla="*/ 425450 w 285"/>
                  <a:gd name="T9" fmla="*/ 222250 h 167"/>
                  <a:gd name="T10" fmla="*/ 425450 w 285"/>
                  <a:gd name="T11" fmla="*/ 222250 h 167"/>
                  <a:gd name="T12" fmla="*/ 423863 w 285"/>
                  <a:gd name="T13" fmla="*/ 233363 h 167"/>
                  <a:gd name="T14" fmla="*/ 419100 w 285"/>
                  <a:gd name="T15" fmla="*/ 239713 h 167"/>
                  <a:gd name="T16" fmla="*/ 412750 w 285"/>
                  <a:gd name="T17" fmla="*/ 247650 h 167"/>
                  <a:gd name="T18" fmla="*/ 403225 w 285"/>
                  <a:gd name="T19" fmla="*/ 254000 h 167"/>
                  <a:gd name="T20" fmla="*/ 395288 w 285"/>
                  <a:gd name="T21" fmla="*/ 258763 h 167"/>
                  <a:gd name="T22" fmla="*/ 387350 w 285"/>
                  <a:gd name="T23" fmla="*/ 263525 h 167"/>
                  <a:gd name="T24" fmla="*/ 366713 w 285"/>
                  <a:gd name="T25" fmla="*/ 265113 h 167"/>
                  <a:gd name="T26" fmla="*/ 366713 w 285"/>
                  <a:gd name="T27" fmla="*/ 265113 h 167"/>
                  <a:gd name="T28" fmla="*/ 0 w 285"/>
                  <a:gd name="T29" fmla="*/ 254000 h 167"/>
                  <a:gd name="T30" fmla="*/ 0 w 285"/>
                  <a:gd name="T31" fmla="*/ 254000 h 167"/>
                  <a:gd name="T32" fmla="*/ 0 w 285"/>
                  <a:gd name="T33" fmla="*/ 0 h 167"/>
                  <a:gd name="T34" fmla="*/ 0 w 285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Freeform: Shape 207">
                <a:extLst>
                  <a:ext uri="{FF2B5EF4-FFF2-40B4-BE49-F238E27FC236}">
                    <a16:creationId xmlns:a16="http://schemas.microsoft.com/office/drawing/2014/main" xmlns="" id="{88D78096-0D55-4CE6-9E33-19A4EDF5A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446088 w 281"/>
                  <a:gd name="T5" fmla="*/ 0 h 167"/>
                  <a:gd name="T6" fmla="*/ 446088 w 281"/>
                  <a:gd name="T7" fmla="*/ 0 h 167"/>
                  <a:gd name="T8" fmla="*/ 419100 w 281"/>
                  <a:gd name="T9" fmla="*/ 222250 h 167"/>
                  <a:gd name="T10" fmla="*/ 419100 w 281"/>
                  <a:gd name="T11" fmla="*/ 222250 h 167"/>
                  <a:gd name="T12" fmla="*/ 417513 w 281"/>
                  <a:gd name="T13" fmla="*/ 230188 h 167"/>
                  <a:gd name="T14" fmla="*/ 412750 w 281"/>
                  <a:gd name="T15" fmla="*/ 239713 h 167"/>
                  <a:gd name="T16" fmla="*/ 406400 w 281"/>
                  <a:gd name="T17" fmla="*/ 247650 h 167"/>
                  <a:gd name="T18" fmla="*/ 396875 w 281"/>
                  <a:gd name="T19" fmla="*/ 254000 h 167"/>
                  <a:gd name="T20" fmla="*/ 388938 w 281"/>
                  <a:gd name="T21" fmla="*/ 258763 h 167"/>
                  <a:gd name="T22" fmla="*/ 381000 w 281"/>
                  <a:gd name="T23" fmla="*/ 263525 h 167"/>
                  <a:gd name="T24" fmla="*/ 363538 w 281"/>
                  <a:gd name="T25" fmla="*/ 265113 h 167"/>
                  <a:gd name="T26" fmla="*/ 363538 w 281"/>
                  <a:gd name="T27" fmla="*/ 265113 h 167"/>
                  <a:gd name="T28" fmla="*/ 0 w 281"/>
                  <a:gd name="T29" fmla="*/ 252413 h 167"/>
                  <a:gd name="T30" fmla="*/ 0 w 281"/>
                  <a:gd name="T31" fmla="*/ 252413 h 167"/>
                  <a:gd name="T32" fmla="*/ 0 w 281"/>
                  <a:gd name="T33" fmla="*/ 0 h 167"/>
                  <a:gd name="T34" fmla="*/ 0 w 281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Freeform: Shape 208">
                <a:extLst>
                  <a:ext uri="{FF2B5EF4-FFF2-40B4-BE49-F238E27FC236}">
                    <a16:creationId xmlns:a16="http://schemas.microsoft.com/office/drawing/2014/main" xmlns="" id="{1570EE97-2F7A-4818-BA54-EBEB57A8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588 w 278"/>
                  <a:gd name="T1" fmla="*/ 0 h 167"/>
                  <a:gd name="T2" fmla="*/ 1588 w 278"/>
                  <a:gd name="T3" fmla="*/ 0 h 167"/>
                  <a:gd name="T4" fmla="*/ 441325 w 278"/>
                  <a:gd name="T5" fmla="*/ 0 h 167"/>
                  <a:gd name="T6" fmla="*/ 441325 w 278"/>
                  <a:gd name="T7" fmla="*/ 0 h 167"/>
                  <a:gd name="T8" fmla="*/ 414338 w 278"/>
                  <a:gd name="T9" fmla="*/ 222250 h 167"/>
                  <a:gd name="T10" fmla="*/ 414338 w 278"/>
                  <a:gd name="T11" fmla="*/ 222250 h 167"/>
                  <a:gd name="T12" fmla="*/ 412750 w 278"/>
                  <a:gd name="T13" fmla="*/ 230188 h 167"/>
                  <a:gd name="T14" fmla="*/ 407988 w 278"/>
                  <a:gd name="T15" fmla="*/ 239713 h 167"/>
                  <a:gd name="T16" fmla="*/ 401638 w 278"/>
                  <a:gd name="T17" fmla="*/ 247650 h 167"/>
                  <a:gd name="T18" fmla="*/ 392113 w 278"/>
                  <a:gd name="T19" fmla="*/ 252413 h 167"/>
                  <a:gd name="T20" fmla="*/ 384175 w 278"/>
                  <a:gd name="T21" fmla="*/ 258763 h 167"/>
                  <a:gd name="T22" fmla="*/ 376238 w 278"/>
                  <a:gd name="T23" fmla="*/ 263525 h 167"/>
                  <a:gd name="T24" fmla="*/ 358775 w 278"/>
                  <a:gd name="T25" fmla="*/ 265113 h 167"/>
                  <a:gd name="T26" fmla="*/ 358775 w 278"/>
                  <a:gd name="T27" fmla="*/ 265113 h 167"/>
                  <a:gd name="T28" fmla="*/ 0 w 278"/>
                  <a:gd name="T29" fmla="*/ 249238 h 167"/>
                  <a:gd name="T30" fmla="*/ 0 w 278"/>
                  <a:gd name="T31" fmla="*/ 249238 h 167"/>
                  <a:gd name="T32" fmla="*/ 1588 w 278"/>
                  <a:gd name="T33" fmla="*/ 0 h 167"/>
                  <a:gd name="T34" fmla="*/ 1588 w 278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Freeform: Shape 209">
                <a:extLst>
                  <a:ext uri="{FF2B5EF4-FFF2-40B4-BE49-F238E27FC236}">
                    <a16:creationId xmlns:a16="http://schemas.microsoft.com/office/drawing/2014/main" xmlns="" id="{D0929663-96CC-4674-9974-7624A7E46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588 w 274"/>
                  <a:gd name="T1" fmla="*/ 0 h 167"/>
                  <a:gd name="T2" fmla="*/ 1588 w 274"/>
                  <a:gd name="T3" fmla="*/ 0 h 167"/>
                  <a:gd name="T4" fmla="*/ 434975 w 274"/>
                  <a:gd name="T5" fmla="*/ 0 h 167"/>
                  <a:gd name="T6" fmla="*/ 434975 w 274"/>
                  <a:gd name="T7" fmla="*/ 0 h 167"/>
                  <a:gd name="T8" fmla="*/ 407988 w 274"/>
                  <a:gd name="T9" fmla="*/ 222250 h 167"/>
                  <a:gd name="T10" fmla="*/ 407988 w 274"/>
                  <a:gd name="T11" fmla="*/ 222250 h 167"/>
                  <a:gd name="T12" fmla="*/ 406400 w 274"/>
                  <a:gd name="T13" fmla="*/ 230188 h 167"/>
                  <a:gd name="T14" fmla="*/ 401638 w 274"/>
                  <a:gd name="T15" fmla="*/ 239713 h 167"/>
                  <a:gd name="T16" fmla="*/ 395288 w 274"/>
                  <a:gd name="T17" fmla="*/ 247650 h 167"/>
                  <a:gd name="T18" fmla="*/ 388938 w 274"/>
                  <a:gd name="T19" fmla="*/ 252413 h 167"/>
                  <a:gd name="T20" fmla="*/ 379413 w 274"/>
                  <a:gd name="T21" fmla="*/ 258763 h 167"/>
                  <a:gd name="T22" fmla="*/ 369888 w 274"/>
                  <a:gd name="T23" fmla="*/ 260350 h 167"/>
                  <a:gd name="T24" fmla="*/ 352425 w 274"/>
                  <a:gd name="T25" fmla="*/ 265113 h 167"/>
                  <a:gd name="T26" fmla="*/ 352425 w 274"/>
                  <a:gd name="T27" fmla="*/ 265113 h 167"/>
                  <a:gd name="T28" fmla="*/ 0 w 274"/>
                  <a:gd name="T29" fmla="*/ 247650 h 167"/>
                  <a:gd name="T30" fmla="*/ 0 w 274"/>
                  <a:gd name="T31" fmla="*/ 247650 h 167"/>
                  <a:gd name="T32" fmla="*/ 1588 w 274"/>
                  <a:gd name="T33" fmla="*/ 0 h 167"/>
                  <a:gd name="T34" fmla="*/ 1588 w 274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Freeform: Shape 210">
                <a:extLst>
                  <a:ext uri="{FF2B5EF4-FFF2-40B4-BE49-F238E27FC236}">
                    <a16:creationId xmlns:a16="http://schemas.microsoft.com/office/drawing/2014/main" xmlns="" id="{7FC212DE-C118-431C-A43D-15B1760EE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428625 w 270"/>
                  <a:gd name="T5" fmla="*/ 0 h 167"/>
                  <a:gd name="T6" fmla="*/ 428625 w 270"/>
                  <a:gd name="T7" fmla="*/ 0 h 167"/>
                  <a:gd name="T8" fmla="*/ 401638 w 270"/>
                  <a:gd name="T9" fmla="*/ 222250 h 167"/>
                  <a:gd name="T10" fmla="*/ 401638 w 270"/>
                  <a:gd name="T11" fmla="*/ 222250 h 167"/>
                  <a:gd name="T12" fmla="*/ 400050 w 270"/>
                  <a:gd name="T13" fmla="*/ 230188 h 167"/>
                  <a:gd name="T14" fmla="*/ 395288 w 270"/>
                  <a:gd name="T15" fmla="*/ 239713 h 167"/>
                  <a:gd name="T16" fmla="*/ 388938 w 270"/>
                  <a:gd name="T17" fmla="*/ 246063 h 167"/>
                  <a:gd name="T18" fmla="*/ 382588 w 270"/>
                  <a:gd name="T19" fmla="*/ 252413 h 167"/>
                  <a:gd name="T20" fmla="*/ 373063 w 270"/>
                  <a:gd name="T21" fmla="*/ 258763 h 167"/>
                  <a:gd name="T22" fmla="*/ 365125 w 270"/>
                  <a:gd name="T23" fmla="*/ 260350 h 167"/>
                  <a:gd name="T24" fmla="*/ 347663 w 270"/>
                  <a:gd name="T25" fmla="*/ 265113 h 167"/>
                  <a:gd name="T26" fmla="*/ 347663 w 270"/>
                  <a:gd name="T27" fmla="*/ 265113 h 167"/>
                  <a:gd name="T28" fmla="*/ 0 w 270"/>
                  <a:gd name="T29" fmla="*/ 247650 h 167"/>
                  <a:gd name="T30" fmla="*/ 0 w 270"/>
                  <a:gd name="T31" fmla="*/ 247650 h 167"/>
                  <a:gd name="T32" fmla="*/ 0 w 270"/>
                  <a:gd name="T33" fmla="*/ 0 h 167"/>
                  <a:gd name="T34" fmla="*/ 0 w 270"/>
                  <a:gd name="T35" fmla="*/ 0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Freeform: Shape 211">
                <a:extLst>
                  <a:ext uri="{FF2B5EF4-FFF2-40B4-BE49-F238E27FC236}">
                    <a16:creationId xmlns:a16="http://schemas.microsoft.com/office/drawing/2014/main" xmlns="" id="{8F814C21-AB55-4479-AC17-CEA63FD4B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422275 w 266"/>
                  <a:gd name="T5" fmla="*/ 0 h 167"/>
                  <a:gd name="T6" fmla="*/ 422275 w 266"/>
                  <a:gd name="T7" fmla="*/ 0 h 167"/>
                  <a:gd name="T8" fmla="*/ 395288 w 266"/>
                  <a:gd name="T9" fmla="*/ 222250 h 167"/>
                  <a:gd name="T10" fmla="*/ 395288 w 266"/>
                  <a:gd name="T11" fmla="*/ 222250 h 167"/>
                  <a:gd name="T12" fmla="*/ 393700 w 266"/>
                  <a:gd name="T13" fmla="*/ 230188 h 167"/>
                  <a:gd name="T14" fmla="*/ 388938 w 266"/>
                  <a:gd name="T15" fmla="*/ 239713 h 167"/>
                  <a:gd name="T16" fmla="*/ 382588 w 266"/>
                  <a:gd name="T17" fmla="*/ 246063 h 167"/>
                  <a:gd name="T18" fmla="*/ 376238 w 266"/>
                  <a:gd name="T19" fmla="*/ 252413 h 167"/>
                  <a:gd name="T20" fmla="*/ 358775 w 266"/>
                  <a:gd name="T21" fmla="*/ 260350 h 167"/>
                  <a:gd name="T22" fmla="*/ 341313 w 266"/>
                  <a:gd name="T23" fmla="*/ 265113 h 167"/>
                  <a:gd name="T24" fmla="*/ 341313 w 266"/>
                  <a:gd name="T25" fmla="*/ 265113 h 167"/>
                  <a:gd name="T26" fmla="*/ 0 w 266"/>
                  <a:gd name="T27" fmla="*/ 246063 h 167"/>
                  <a:gd name="T28" fmla="*/ 0 w 266"/>
                  <a:gd name="T29" fmla="*/ 246063 h 167"/>
                  <a:gd name="T30" fmla="*/ 0 w 266"/>
                  <a:gd name="T31" fmla="*/ 0 h 167"/>
                  <a:gd name="T32" fmla="*/ 0 w 266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Freeform: Shape 212">
                <a:extLst>
                  <a:ext uri="{FF2B5EF4-FFF2-40B4-BE49-F238E27FC236}">
                    <a16:creationId xmlns:a16="http://schemas.microsoft.com/office/drawing/2014/main" xmlns="" id="{36748458-8E27-43F1-A768-4DA7F6463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3175 w 264"/>
                  <a:gd name="T1" fmla="*/ 0 h 167"/>
                  <a:gd name="T2" fmla="*/ 3175 w 264"/>
                  <a:gd name="T3" fmla="*/ 0 h 167"/>
                  <a:gd name="T4" fmla="*/ 419100 w 264"/>
                  <a:gd name="T5" fmla="*/ 0 h 167"/>
                  <a:gd name="T6" fmla="*/ 419100 w 264"/>
                  <a:gd name="T7" fmla="*/ 0 h 167"/>
                  <a:gd name="T8" fmla="*/ 392113 w 264"/>
                  <a:gd name="T9" fmla="*/ 222250 h 167"/>
                  <a:gd name="T10" fmla="*/ 392113 w 264"/>
                  <a:gd name="T11" fmla="*/ 222250 h 167"/>
                  <a:gd name="T12" fmla="*/ 390525 w 264"/>
                  <a:gd name="T13" fmla="*/ 230188 h 167"/>
                  <a:gd name="T14" fmla="*/ 385763 w 264"/>
                  <a:gd name="T15" fmla="*/ 239713 h 167"/>
                  <a:gd name="T16" fmla="*/ 379413 w 264"/>
                  <a:gd name="T17" fmla="*/ 246063 h 167"/>
                  <a:gd name="T18" fmla="*/ 373063 w 264"/>
                  <a:gd name="T19" fmla="*/ 252413 h 167"/>
                  <a:gd name="T20" fmla="*/ 355600 w 264"/>
                  <a:gd name="T21" fmla="*/ 260350 h 167"/>
                  <a:gd name="T22" fmla="*/ 338138 w 264"/>
                  <a:gd name="T23" fmla="*/ 265113 h 167"/>
                  <a:gd name="T24" fmla="*/ 338138 w 264"/>
                  <a:gd name="T25" fmla="*/ 265113 h 167"/>
                  <a:gd name="T26" fmla="*/ 0 w 264"/>
                  <a:gd name="T27" fmla="*/ 242888 h 167"/>
                  <a:gd name="T28" fmla="*/ 0 w 264"/>
                  <a:gd name="T29" fmla="*/ 242888 h 167"/>
                  <a:gd name="T30" fmla="*/ 3175 w 264"/>
                  <a:gd name="T31" fmla="*/ 0 h 167"/>
                  <a:gd name="T32" fmla="*/ 3175 w 264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Freeform: Shape 213">
                <a:extLst>
                  <a:ext uri="{FF2B5EF4-FFF2-40B4-BE49-F238E27FC236}">
                    <a16:creationId xmlns:a16="http://schemas.microsoft.com/office/drawing/2014/main" xmlns="" id="{53365BBA-5CD9-4F74-9F31-29D527118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3175 w 260"/>
                  <a:gd name="T1" fmla="*/ 0 h 167"/>
                  <a:gd name="T2" fmla="*/ 3175 w 260"/>
                  <a:gd name="T3" fmla="*/ 0 h 167"/>
                  <a:gd name="T4" fmla="*/ 412750 w 260"/>
                  <a:gd name="T5" fmla="*/ 0 h 167"/>
                  <a:gd name="T6" fmla="*/ 412750 w 260"/>
                  <a:gd name="T7" fmla="*/ 0 h 167"/>
                  <a:gd name="T8" fmla="*/ 385763 w 260"/>
                  <a:gd name="T9" fmla="*/ 222250 h 167"/>
                  <a:gd name="T10" fmla="*/ 385763 w 260"/>
                  <a:gd name="T11" fmla="*/ 222250 h 167"/>
                  <a:gd name="T12" fmla="*/ 384175 w 260"/>
                  <a:gd name="T13" fmla="*/ 230188 h 167"/>
                  <a:gd name="T14" fmla="*/ 379413 w 260"/>
                  <a:gd name="T15" fmla="*/ 239713 h 167"/>
                  <a:gd name="T16" fmla="*/ 373063 w 260"/>
                  <a:gd name="T17" fmla="*/ 246063 h 167"/>
                  <a:gd name="T18" fmla="*/ 366713 w 260"/>
                  <a:gd name="T19" fmla="*/ 252413 h 167"/>
                  <a:gd name="T20" fmla="*/ 349250 w 260"/>
                  <a:gd name="T21" fmla="*/ 260350 h 167"/>
                  <a:gd name="T22" fmla="*/ 331788 w 260"/>
                  <a:gd name="T23" fmla="*/ 265113 h 167"/>
                  <a:gd name="T24" fmla="*/ 331788 w 260"/>
                  <a:gd name="T25" fmla="*/ 265113 h 167"/>
                  <a:gd name="T26" fmla="*/ 0 w 260"/>
                  <a:gd name="T27" fmla="*/ 241300 h 167"/>
                  <a:gd name="T28" fmla="*/ 0 w 260"/>
                  <a:gd name="T29" fmla="*/ 241300 h 167"/>
                  <a:gd name="T30" fmla="*/ 3175 w 260"/>
                  <a:gd name="T31" fmla="*/ 0 h 167"/>
                  <a:gd name="T32" fmla="*/ 3175 w 260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Freeform: Shape 214">
                <a:extLst>
                  <a:ext uri="{FF2B5EF4-FFF2-40B4-BE49-F238E27FC236}">
                    <a16:creationId xmlns:a16="http://schemas.microsoft.com/office/drawing/2014/main" xmlns="" id="{7518D1AC-E8EE-4CC6-8F40-18CE8F91F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588 w 255"/>
                  <a:gd name="T1" fmla="*/ 0 h 167"/>
                  <a:gd name="T2" fmla="*/ 1588 w 255"/>
                  <a:gd name="T3" fmla="*/ 0 h 167"/>
                  <a:gd name="T4" fmla="*/ 404813 w 255"/>
                  <a:gd name="T5" fmla="*/ 0 h 167"/>
                  <a:gd name="T6" fmla="*/ 404813 w 255"/>
                  <a:gd name="T7" fmla="*/ 0 h 167"/>
                  <a:gd name="T8" fmla="*/ 377825 w 255"/>
                  <a:gd name="T9" fmla="*/ 222250 h 167"/>
                  <a:gd name="T10" fmla="*/ 377825 w 255"/>
                  <a:gd name="T11" fmla="*/ 222250 h 167"/>
                  <a:gd name="T12" fmla="*/ 376238 w 255"/>
                  <a:gd name="T13" fmla="*/ 230188 h 167"/>
                  <a:gd name="T14" fmla="*/ 371475 w 255"/>
                  <a:gd name="T15" fmla="*/ 239713 h 167"/>
                  <a:gd name="T16" fmla="*/ 365125 w 255"/>
                  <a:gd name="T17" fmla="*/ 246063 h 167"/>
                  <a:gd name="T18" fmla="*/ 358775 w 255"/>
                  <a:gd name="T19" fmla="*/ 252413 h 167"/>
                  <a:gd name="T20" fmla="*/ 341313 w 255"/>
                  <a:gd name="T21" fmla="*/ 260350 h 167"/>
                  <a:gd name="T22" fmla="*/ 325438 w 255"/>
                  <a:gd name="T23" fmla="*/ 265113 h 167"/>
                  <a:gd name="T24" fmla="*/ 325438 w 255"/>
                  <a:gd name="T25" fmla="*/ 265113 h 167"/>
                  <a:gd name="T26" fmla="*/ 0 w 255"/>
                  <a:gd name="T27" fmla="*/ 239713 h 167"/>
                  <a:gd name="T28" fmla="*/ 0 w 255"/>
                  <a:gd name="T29" fmla="*/ 239713 h 167"/>
                  <a:gd name="T30" fmla="*/ 1588 w 255"/>
                  <a:gd name="T31" fmla="*/ 0 h 167"/>
                  <a:gd name="T32" fmla="*/ 1588 w 255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Freeform: Shape 215">
                <a:extLst>
                  <a:ext uri="{FF2B5EF4-FFF2-40B4-BE49-F238E27FC236}">
                    <a16:creationId xmlns:a16="http://schemas.microsoft.com/office/drawing/2014/main" xmlns="" id="{D37E0519-494A-4A9D-B689-80FD277AD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588 w 251"/>
                  <a:gd name="T1" fmla="*/ 0 h 167"/>
                  <a:gd name="T2" fmla="*/ 1588 w 251"/>
                  <a:gd name="T3" fmla="*/ 0 h 167"/>
                  <a:gd name="T4" fmla="*/ 398463 w 251"/>
                  <a:gd name="T5" fmla="*/ 0 h 167"/>
                  <a:gd name="T6" fmla="*/ 398463 w 251"/>
                  <a:gd name="T7" fmla="*/ 0 h 167"/>
                  <a:gd name="T8" fmla="*/ 371475 w 251"/>
                  <a:gd name="T9" fmla="*/ 222250 h 167"/>
                  <a:gd name="T10" fmla="*/ 371475 w 251"/>
                  <a:gd name="T11" fmla="*/ 222250 h 167"/>
                  <a:gd name="T12" fmla="*/ 369888 w 251"/>
                  <a:gd name="T13" fmla="*/ 230188 h 167"/>
                  <a:gd name="T14" fmla="*/ 365125 w 251"/>
                  <a:gd name="T15" fmla="*/ 239713 h 167"/>
                  <a:gd name="T16" fmla="*/ 358775 w 251"/>
                  <a:gd name="T17" fmla="*/ 246063 h 167"/>
                  <a:gd name="T18" fmla="*/ 352425 w 251"/>
                  <a:gd name="T19" fmla="*/ 252413 h 167"/>
                  <a:gd name="T20" fmla="*/ 336550 w 251"/>
                  <a:gd name="T21" fmla="*/ 260350 h 167"/>
                  <a:gd name="T22" fmla="*/ 319088 w 251"/>
                  <a:gd name="T23" fmla="*/ 265113 h 167"/>
                  <a:gd name="T24" fmla="*/ 319088 w 251"/>
                  <a:gd name="T25" fmla="*/ 265113 h 167"/>
                  <a:gd name="T26" fmla="*/ 0 w 251"/>
                  <a:gd name="T27" fmla="*/ 236538 h 167"/>
                  <a:gd name="T28" fmla="*/ 0 w 251"/>
                  <a:gd name="T29" fmla="*/ 236538 h 167"/>
                  <a:gd name="T30" fmla="*/ 1588 w 251"/>
                  <a:gd name="T31" fmla="*/ 0 h 167"/>
                  <a:gd name="T32" fmla="*/ 1588 w 251"/>
                  <a:gd name="T33" fmla="*/ 0 h 1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Freeform: Shape 216">
                <a:extLst>
                  <a:ext uri="{FF2B5EF4-FFF2-40B4-BE49-F238E27FC236}">
                    <a16:creationId xmlns:a16="http://schemas.microsoft.com/office/drawing/2014/main" xmlns="" id="{C510482C-26FA-4B1D-B75A-CCECA20A5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3175 w 249"/>
                  <a:gd name="T1" fmla="*/ 0 h 166"/>
                  <a:gd name="T2" fmla="*/ 3175 w 249"/>
                  <a:gd name="T3" fmla="*/ 0 h 166"/>
                  <a:gd name="T4" fmla="*/ 395288 w 249"/>
                  <a:gd name="T5" fmla="*/ 0 h 166"/>
                  <a:gd name="T6" fmla="*/ 395288 w 249"/>
                  <a:gd name="T7" fmla="*/ 0 h 166"/>
                  <a:gd name="T8" fmla="*/ 368300 w 249"/>
                  <a:gd name="T9" fmla="*/ 222250 h 166"/>
                  <a:gd name="T10" fmla="*/ 368300 w 249"/>
                  <a:gd name="T11" fmla="*/ 222250 h 166"/>
                  <a:gd name="T12" fmla="*/ 366713 w 249"/>
                  <a:gd name="T13" fmla="*/ 230188 h 166"/>
                  <a:gd name="T14" fmla="*/ 361950 w 249"/>
                  <a:gd name="T15" fmla="*/ 239713 h 166"/>
                  <a:gd name="T16" fmla="*/ 357188 w 249"/>
                  <a:gd name="T17" fmla="*/ 246063 h 166"/>
                  <a:gd name="T18" fmla="*/ 349250 w 249"/>
                  <a:gd name="T19" fmla="*/ 252413 h 166"/>
                  <a:gd name="T20" fmla="*/ 333375 w 249"/>
                  <a:gd name="T21" fmla="*/ 260350 h 166"/>
                  <a:gd name="T22" fmla="*/ 315913 w 249"/>
                  <a:gd name="T23" fmla="*/ 263525 h 166"/>
                  <a:gd name="T24" fmla="*/ 315913 w 249"/>
                  <a:gd name="T25" fmla="*/ 263525 h 166"/>
                  <a:gd name="T26" fmla="*/ 0 w 249"/>
                  <a:gd name="T27" fmla="*/ 234950 h 166"/>
                  <a:gd name="T28" fmla="*/ 0 w 249"/>
                  <a:gd name="T29" fmla="*/ 234950 h 166"/>
                  <a:gd name="T30" fmla="*/ 3175 w 249"/>
                  <a:gd name="T31" fmla="*/ 0 h 166"/>
                  <a:gd name="T32" fmla="*/ 3175 w 249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Freeform: Shape 217">
                <a:extLst>
                  <a:ext uri="{FF2B5EF4-FFF2-40B4-BE49-F238E27FC236}">
                    <a16:creationId xmlns:a16="http://schemas.microsoft.com/office/drawing/2014/main" xmlns="" id="{D2835111-47E2-4D9B-9ED5-9E0EEC48E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3175 w 245"/>
                  <a:gd name="T1" fmla="*/ 0 h 166"/>
                  <a:gd name="T2" fmla="*/ 3175 w 245"/>
                  <a:gd name="T3" fmla="*/ 0 h 166"/>
                  <a:gd name="T4" fmla="*/ 388938 w 245"/>
                  <a:gd name="T5" fmla="*/ 0 h 166"/>
                  <a:gd name="T6" fmla="*/ 388938 w 245"/>
                  <a:gd name="T7" fmla="*/ 0 h 166"/>
                  <a:gd name="T8" fmla="*/ 361950 w 245"/>
                  <a:gd name="T9" fmla="*/ 222250 h 166"/>
                  <a:gd name="T10" fmla="*/ 361950 w 245"/>
                  <a:gd name="T11" fmla="*/ 222250 h 166"/>
                  <a:gd name="T12" fmla="*/ 360363 w 245"/>
                  <a:gd name="T13" fmla="*/ 230188 h 166"/>
                  <a:gd name="T14" fmla="*/ 355600 w 245"/>
                  <a:gd name="T15" fmla="*/ 239713 h 166"/>
                  <a:gd name="T16" fmla="*/ 350838 w 245"/>
                  <a:gd name="T17" fmla="*/ 246063 h 166"/>
                  <a:gd name="T18" fmla="*/ 342900 w 245"/>
                  <a:gd name="T19" fmla="*/ 252413 h 166"/>
                  <a:gd name="T20" fmla="*/ 327025 w 245"/>
                  <a:gd name="T21" fmla="*/ 258763 h 166"/>
                  <a:gd name="T22" fmla="*/ 309563 w 245"/>
                  <a:gd name="T23" fmla="*/ 263525 h 166"/>
                  <a:gd name="T24" fmla="*/ 309563 w 245"/>
                  <a:gd name="T25" fmla="*/ 263525 h 166"/>
                  <a:gd name="T26" fmla="*/ 0 w 245"/>
                  <a:gd name="T27" fmla="*/ 234950 h 166"/>
                  <a:gd name="T28" fmla="*/ 0 w 245"/>
                  <a:gd name="T29" fmla="*/ 234950 h 166"/>
                  <a:gd name="T30" fmla="*/ 3175 w 245"/>
                  <a:gd name="T31" fmla="*/ 0 h 166"/>
                  <a:gd name="T32" fmla="*/ 3175 w 245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Freeform: Shape 218">
                <a:extLst>
                  <a:ext uri="{FF2B5EF4-FFF2-40B4-BE49-F238E27FC236}">
                    <a16:creationId xmlns:a16="http://schemas.microsoft.com/office/drawing/2014/main" xmlns="" id="{41431297-AD6C-4CD5-B304-2E6237010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3175 w 241"/>
                  <a:gd name="T1" fmla="*/ 0 h 166"/>
                  <a:gd name="T2" fmla="*/ 3175 w 241"/>
                  <a:gd name="T3" fmla="*/ 0 h 166"/>
                  <a:gd name="T4" fmla="*/ 382588 w 241"/>
                  <a:gd name="T5" fmla="*/ 0 h 166"/>
                  <a:gd name="T6" fmla="*/ 382588 w 241"/>
                  <a:gd name="T7" fmla="*/ 0 h 166"/>
                  <a:gd name="T8" fmla="*/ 355600 w 241"/>
                  <a:gd name="T9" fmla="*/ 222250 h 166"/>
                  <a:gd name="T10" fmla="*/ 355600 w 241"/>
                  <a:gd name="T11" fmla="*/ 222250 h 166"/>
                  <a:gd name="T12" fmla="*/ 354013 w 241"/>
                  <a:gd name="T13" fmla="*/ 230188 h 166"/>
                  <a:gd name="T14" fmla="*/ 349250 w 241"/>
                  <a:gd name="T15" fmla="*/ 239713 h 166"/>
                  <a:gd name="T16" fmla="*/ 344488 w 241"/>
                  <a:gd name="T17" fmla="*/ 246063 h 166"/>
                  <a:gd name="T18" fmla="*/ 336550 w 241"/>
                  <a:gd name="T19" fmla="*/ 249238 h 166"/>
                  <a:gd name="T20" fmla="*/ 320675 w 241"/>
                  <a:gd name="T21" fmla="*/ 258763 h 166"/>
                  <a:gd name="T22" fmla="*/ 306388 w 241"/>
                  <a:gd name="T23" fmla="*/ 263525 h 166"/>
                  <a:gd name="T24" fmla="*/ 306388 w 241"/>
                  <a:gd name="T25" fmla="*/ 263525 h 166"/>
                  <a:gd name="T26" fmla="*/ 0 w 241"/>
                  <a:gd name="T27" fmla="*/ 233363 h 166"/>
                  <a:gd name="T28" fmla="*/ 0 w 241"/>
                  <a:gd name="T29" fmla="*/ 233363 h 166"/>
                  <a:gd name="T30" fmla="*/ 3175 w 241"/>
                  <a:gd name="T31" fmla="*/ 0 h 166"/>
                  <a:gd name="T32" fmla="*/ 3175 w 241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Freeform: Shape 219">
                <a:extLst>
                  <a:ext uri="{FF2B5EF4-FFF2-40B4-BE49-F238E27FC236}">
                    <a16:creationId xmlns:a16="http://schemas.microsoft.com/office/drawing/2014/main" xmlns="" id="{F2188B33-DC90-4B35-8BAF-8C7DA7BD6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588 w 236"/>
                  <a:gd name="T1" fmla="*/ 0 h 166"/>
                  <a:gd name="T2" fmla="*/ 1588 w 236"/>
                  <a:gd name="T3" fmla="*/ 0 h 166"/>
                  <a:gd name="T4" fmla="*/ 374650 w 236"/>
                  <a:gd name="T5" fmla="*/ 0 h 166"/>
                  <a:gd name="T6" fmla="*/ 374650 w 236"/>
                  <a:gd name="T7" fmla="*/ 0 h 166"/>
                  <a:gd name="T8" fmla="*/ 347663 w 236"/>
                  <a:gd name="T9" fmla="*/ 222250 h 166"/>
                  <a:gd name="T10" fmla="*/ 347663 w 236"/>
                  <a:gd name="T11" fmla="*/ 222250 h 166"/>
                  <a:gd name="T12" fmla="*/ 346075 w 236"/>
                  <a:gd name="T13" fmla="*/ 230188 h 166"/>
                  <a:gd name="T14" fmla="*/ 341313 w 236"/>
                  <a:gd name="T15" fmla="*/ 239713 h 166"/>
                  <a:gd name="T16" fmla="*/ 336550 w 236"/>
                  <a:gd name="T17" fmla="*/ 246063 h 166"/>
                  <a:gd name="T18" fmla="*/ 330200 w 236"/>
                  <a:gd name="T19" fmla="*/ 249238 h 166"/>
                  <a:gd name="T20" fmla="*/ 312738 w 236"/>
                  <a:gd name="T21" fmla="*/ 258763 h 166"/>
                  <a:gd name="T22" fmla="*/ 298450 w 236"/>
                  <a:gd name="T23" fmla="*/ 263525 h 166"/>
                  <a:gd name="T24" fmla="*/ 298450 w 236"/>
                  <a:gd name="T25" fmla="*/ 263525 h 166"/>
                  <a:gd name="T26" fmla="*/ 0 w 236"/>
                  <a:gd name="T27" fmla="*/ 230188 h 166"/>
                  <a:gd name="T28" fmla="*/ 0 w 236"/>
                  <a:gd name="T29" fmla="*/ 230188 h 166"/>
                  <a:gd name="T30" fmla="*/ 1588 w 236"/>
                  <a:gd name="T31" fmla="*/ 0 h 166"/>
                  <a:gd name="T32" fmla="*/ 1588 w 23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Freeform: Shape 220">
                <a:extLst>
                  <a:ext uri="{FF2B5EF4-FFF2-40B4-BE49-F238E27FC236}">
                    <a16:creationId xmlns:a16="http://schemas.microsoft.com/office/drawing/2014/main" xmlns="" id="{FD13A64F-9A65-4434-A165-6F84D8F7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588 w 232"/>
                  <a:gd name="T1" fmla="*/ 0 h 166"/>
                  <a:gd name="T2" fmla="*/ 1588 w 232"/>
                  <a:gd name="T3" fmla="*/ 0 h 166"/>
                  <a:gd name="T4" fmla="*/ 368300 w 232"/>
                  <a:gd name="T5" fmla="*/ 0 h 166"/>
                  <a:gd name="T6" fmla="*/ 368300 w 232"/>
                  <a:gd name="T7" fmla="*/ 0 h 166"/>
                  <a:gd name="T8" fmla="*/ 341313 w 232"/>
                  <a:gd name="T9" fmla="*/ 222250 h 166"/>
                  <a:gd name="T10" fmla="*/ 341313 w 232"/>
                  <a:gd name="T11" fmla="*/ 222250 h 166"/>
                  <a:gd name="T12" fmla="*/ 339725 w 232"/>
                  <a:gd name="T13" fmla="*/ 230188 h 166"/>
                  <a:gd name="T14" fmla="*/ 334963 w 232"/>
                  <a:gd name="T15" fmla="*/ 239713 h 166"/>
                  <a:gd name="T16" fmla="*/ 330200 w 232"/>
                  <a:gd name="T17" fmla="*/ 246063 h 166"/>
                  <a:gd name="T18" fmla="*/ 323850 w 232"/>
                  <a:gd name="T19" fmla="*/ 249238 h 166"/>
                  <a:gd name="T20" fmla="*/ 309563 w 232"/>
                  <a:gd name="T21" fmla="*/ 258763 h 166"/>
                  <a:gd name="T22" fmla="*/ 292100 w 232"/>
                  <a:gd name="T23" fmla="*/ 263525 h 166"/>
                  <a:gd name="T24" fmla="*/ 292100 w 232"/>
                  <a:gd name="T25" fmla="*/ 263525 h 166"/>
                  <a:gd name="T26" fmla="*/ 0 w 232"/>
                  <a:gd name="T27" fmla="*/ 228600 h 166"/>
                  <a:gd name="T28" fmla="*/ 0 w 232"/>
                  <a:gd name="T29" fmla="*/ 228600 h 166"/>
                  <a:gd name="T30" fmla="*/ 1588 w 232"/>
                  <a:gd name="T31" fmla="*/ 0 h 166"/>
                  <a:gd name="T32" fmla="*/ 1588 w 23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Freeform: Shape 221">
                <a:extLst>
                  <a:ext uri="{FF2B5EF4-FFF2-40B4-BE49-F238E27FC236}">
                    <a16:creationId xmlns:a16="http://schemas.microsoft.com/office/drawing/2014/main" xmlns="" id="{505D9465-688F-4D65-B4D6-A76579DA6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4763 w 230"/>
                  <a:gd name="T1" fmla="*/ 0 h 166"/>
                  <a:gd name="T2" fmla="*/ 4763 w 230"/>
                  <a:gd name="T3" fmla="*/ 0 h 166"/>
                  <a:gd name="T4" fmla="*/ 365125 w 230"/>
                  <a:gd name="T5" fmla="*/ 0 h 166"/>
                  <a:gd name="T6" fmla="*/ 365125 w 230"/>
                  <a:gd name="T7" fmla="*/ 0 h 166"/>
                  <a:gd name="T8" fmla="*/ 338138 w 230"/>
                  <a:gd name="T9" fmla="*/ 222250 h 166"/>
                  <a:gd name="T10" fmla="*/ 338138 w 230"/>
                  <a:gd name="T11" fmla="*/ 222250 h 166"/>
                  <a:gd name="T12" fmla="*/ 336550 w 230"/>
                  <a:gd name="T13" fmla="*/ 230188 h 166"/>
                  <a:gd name="T14" fmla="*/ 331788 w 230"/>
                  <a:gd name="T15" fmla="*/ 236538 h 166"/>
                  <a:gd name="T16" fmla="*/ 327025 w 230"/>
                  <a:gd name="T17" fmla="*/ 242888 h 166"/>
                  <a:gd name="T18" fmla="*/ 320675 w 230"/>
                  <a:gd name="T19" fmla="*/ 249238 h 166"/>
                  <a:gd name="T20" fmla="*/ 306388 w 230"/>
                  <a:gd name="T21" fmla="*/ 258763 h 166"/>
                  <a:gd name="T22" fmla="*/ 290513 w 230"/>
                  <a:gd name="T23" fmla="*/ 263525 h 166"/>
                  <a:gd name="T24" fmla="*/ 290513 w 230"/>
                  <a:gd name="T25" fmla="*/ 263525 h 166"/>
                  <a:gd name="T26" fmla="*/ 0 w 230"/>
                  <a:gd name="T27" fmla="*/ 227013 h 166"/>
                  <a:gd name="T28" fmla="*/ 0 w 230"/>
                  <a:gd name="T29" fmla="*/ 227013 h 166"/>
                  <a:gd name="T30" fmla="*/ 4763 w 230"/>
                  <a:gd name="T31" fmla="*/ 0 h 166"/>
                  <a:gd name="T32" fmla="*/ 4763 w 230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Freeform: Shape 222">
                <a:extLst>
                  <a:ext uri="{FF2B5EF4-FFF2-40B4-BE49-F238E27FC236}">
                    <a16:creationId xmlns:a16="http://schemas.microsoft.com/office/drawing/2014/main" xmlns="" id="{E7658784-FAA5-4C8E-86A0-9C530F09A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4763 w 226"/>
                  <a:gd name="T1" fmla="*/ 0 h 166"/>
                  <a:gd name="T2" fmla="*/ 4763 w 226"/>
                  <a:gd name="T3" fmla="*/ 0 h 166"/>
                  <a:gd name="T4" fmla="*/ 358775 w 226"/>
                  <a:gd name="T5" fmla="*/ 0 h 166"/>
                  <a:gd name="T6" fmla="*/ 358775 w 226"/>
                  <a:gd name="T7" fmla="*/ 0 h 166"/>
                  <a:gd name="T8" fmla="*/ 331788 w 226"/>
                  <a:gd name="T9" fmla="*/ 222250 h 166"/>
                  <a:gd name="T10" fmla="*/ 331788 w 226"/>
                  <a:gd name="T11" fmla="*/ 222250 h 166"/>
                  <a:gd name="T12" fmla="*/ 330200 w 226"/>
                  <a:gd name="T13" fmla="*/ 230188 h 166"/>
                  <a:gd name="T14" fmla="*/ 325438 w 226"/>
                  <a:gd name="T15" fmla="*/ 236538 h 166"/>
                  <a:gd name="T16" fmla="*/ 320675 w 226"/>
                  <a:gd name="T17" fmla="*/ 242888 h 166"/>
                  <a:gd name="T18" fmla="*/ 314325 w 226"/>
                  <a:gd name="T19" fmla="*/ 249238 h 166"/>
                  <a:gd name="T20" fmla="*/ 300038 w 226"/>
                  <a:gd name="T21" fmla="*/ 258763 h 166"/>
                  <a:gd name="T22" fmla="*/ 284163 w 226"/>
                  <a:gd name="T23" fmla="*/ 263525 h 166"/>
                  <a:gd name="T24" fmla="*/ 284163 w 226"/>
                  <a:gd name="T25" fmla="*/ 263525 h 166"/>
                  <a:gd name="T26" fmla="*/ 0 w 226"/>
                  <a:gd name="T27" fmla="*/ 223838 h 166"/>
                  <a:gd name="T28" fmla="*/ 0 w 226"/>
                  <a:gd name="T29" fmla="*/ 223838 h 166"/>
                  <a:gd name="T30" fmla="*/ 4763 w 226"/>
                  <a:gd name="T31" fmla="*/ 0 h 166"/>
                  <a:gd name="T32" fmla="*/ 4763 w 226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Freeform: Shape 223">
                <a:extLst>
                  <a:ext uri="{FF2B5EF4-FFF2-40B4-BE49-F238E27FC236}">
                    <a16:creationId xmlns:a16="http://schemas.microsoft.com/office/drawing/2014/main" xmlns="" id="{A6077C2E-111F-4E44-A958-01AF98E4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3175 w 222"/>
                  <a:gd name="T1" fmla="*/ 0 h 166"/>
                  <a:gd name="T2" fmla="*/ 3175 w 222"/>
                  <a:gd name="T3" fmla="*/ 0 h 166"/>
                  <a:gd name="T4" fmla="*/ 352425 w 222"/>
                  <a:gd name="T5" fmla="*/ 0 h 166"/>
                  <a:gd name="T6" fmla="*/ 352425 w 222"/>
                  <a:gd name="T7" fmla="*/ 0 h 166"/>
                  <a:gd name="T8" fmla="*/ 325438 w 222"/>
                  <a:gd name="T9" fmla="*/ 222250 h 166"/>
                  <a:gd name="T10" fmla="*/ 325438 w 222"/>
                  <a:gd name="T11" fmla="*/ 222250 h 166"/>
                  <a:gd name="T12" fmla="*/ 323850 w 222"/>
                  <a:gd name="T13" fmla="*/ 230188 h 166"/>
                  <a:gd name="T14" fmla="*/ 319088 w 222"/>
                  <a:gd name="T15" fmla="*/ 236538 h 166"/>
                  <a:gd name="T16" fmla="*/ 314325 w 222"/>
                  <a:gd name="T17" fmla="*/ 242888 h 166"/>
                  <a:gd name="T18" fmla="*/ 307975 w 222"/>
                  <a:gd name="T19" fmla="*/ 249238 h 166"/>
                  <a:gd name="T20" fmla="*/ 293688 w 222"/>
                  <a:gd name="T21" fmla="*/ 258763 h 166"/>
                  <a:gd name="T22" fmla="*/ 277813 w 222"/>
                  <a:gd name="T23" fmla="*/ 263525 h 166"/>
                  <a:gd name="T24" fmla="*/ 277813 w 222"/>
                  <a:gd name="T25" fmla="*/ 263525 h 166"/>
                  <a:gd name="T26" fmla="*/ 0 w 222"/>
                  <a:gd name="T27" fmla="*/ 223838 h 166"/>
                  <a:gd name="T28" fmla="*/ 0 w 222"/>
                  <a:gd name="T29" fmla="*/ 223838 h 166"/>
                  <a:gd name="T30" fmla="*/ 3175 w 222"/>
                  <a:gd name="T31" fmla="*/ 0 h 166"/>
                  <a:gd name="T32" fmla="*/ 3175 w 222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Freeform: Shape 224">
                <a:extLst>
                  <a:ext uri="{FF2B5EF4-FFF2-40B4-BE49-F238E27FC236}">
                    <a16:creationId xmlns:a16="http://schemas.microsoft.com/office/drawing/2014/main" xmlns="" id="{0CF7C69B-AF6E-467B-A43B-2895D0898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3175 w 218"/>
                  <a:gd name="T1" fmla="*/ 0 h 166"/>
                  <a:gd name="T2" fmla="*/ 3175 w 218"/>
                  <a:gd name="T3" fmla="*/ 0 h 166"/>
                  <a:gd name="T4" fmla="*/ 346075 w 218"/>
                  <a:gd name="T5" fmla="*/ 0 h 166"/>
                  <a:gd name="T6" fmla="*/ 346075 w 218"/>
                  <a:gd name="T7" fmla="*/ 0 h 166"/>
                  <a:gd name="T8" fmla="*/ 319088 w 218"/>
                  <a:gd name="T9" fmla="*/ 222250 h 166"/>
                  <a:gd name="T10" fmla="*/ 319088 w 218"/>
                  <a:gd name="T11" fmla="*/ 222250 h 166"/>
                  <a:gd name="T12" fmla="*/ 317500 w 218"/>
                  <a:gd name="T13" fmla="*/ 230188 h 166"/>
                  <a:gd name="T14" fmla="*/ 312738 w 218"/>
                  <a:gd name="T15" fmla="*/ 236538 h 166"/>
                  <a:gd name="T16" fmla="*/ 307975 w 218"/>
                  <a:gd name="T17" fmla="*/ 242888 h 166"/>
                  <a:gd name="T18" fmla="*/ 301625 w 218"/>
                  <a:gd name="T19" fmla="*/ 249238 h 166"/>
                  <a:gd name="T20" fmla="*/ 287338 w 218"/>
                  <a:gd name="T21" fmla="*/ 258763 h 166"/>
                  <a:gd name="T22" fmla="*/ 271463 w 218"/>
                  <a:gd name="T23" fmla="*/ 263525 h 166"/>
                  <a:gd name="T24" fmla="*/ 271463 w 218"/>
                  <a:gd name="T25" fmla="*/ 263525 h 166"/>
                  <a:gd name="T26" fmla="*/ 0 w 218"/>
                  <a:gd name="T27" fmla="*/ 222250 h 166"/>
                  <a:gd name="T28" fmla="*/ 0 w 218"/>
                  <a:gd name="T29" fmla="*/ 222250 h 166"/>
                  <a:gd name="T30" fmla="*/ 3175 w 218"/>
                  <a:gd name="T31" fmla="*/ 0 h 166"/>
                  <a:gd name="T32" fmla="*/ 3175 w 218"/>
                  <a:gd name="T33" fmla="*/ 0 h 16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Freeform: Shape 225">
                <a:extLst>
                  <a:ext uri="{FF2B5EF4-FFF2-40B4-BE49-F238E27FC236}">
                    <a16:creationId xmlns:a16="http://schemas.microsoft.com/office/drawing/2014/main" xmlns="" id="{7869FBA5-261A-41A2-B7E2-6C00C181D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4763 w 215"/>
                  <a:gd name="T1" fmla="*/ 0 h 164"/>
                  <a:gd name="T2" fmla="*/ 4763 w 215"/>
                  <a:gd name="T3" fmla="*/ 0 h 164"/>
                  <a:gd name="T4" fmla="*/ 341313 w 215"/>
                  <a:gd name="T5" fmla="*/ 0 h 164"/>
                  <a:gd name="T6" fmla="*/ 341313 w 215"/>
                  <a:gd name="T7" fmla="*/ 0 h 164"/>
                  <a:gd name="T8" fmla="*/ 314325 w 215"/>
                  <a:gd name="T9" fmla="*/ 222250 h 164"/>
                  <a:gd name="T10" fmla="*/ 314325 w 215"/>
                  <a:gd name="T11" fmla="*/ 222250 h 164"/>
                  <a:gd name="T12" fmla="*/ 312738 w 215"/>
                  <a:gd name="T13" fmla="*/ 230188 h 164"/>
                  <a:gd name="T14" fmla="*/ 309563 w 215"/>
                  <a:gd name="T15" fmla="*/ 236538 h 164"/>
                  <a:gd name="T16" fmla="*/ 303213 w 215"/>
                  <a:gd name="T17" fmla="*/ 242888 h 164"/>
                  <a:gd name="T18" fmla="*/ 296863 w 215"/>
                  <a:gd name="T19" fmla="*/ 249238 h 164"/>
                  <a:gd name="T20" fmla="*/ 282575 w 215"/>
                  <a:gd name="T21" fmla="*/ 258763 h 164"/>
                  <a:gd name="T22" fmla="*/ 268288 w 215"/>
                  <a:gd name="T23" fmla="*/ 260350 h 164"/>
                  <a:gd name="T24" fmla="*/ 268288 w 215"/>
                  <a:gd name="T25" fmla="*/ 260350 h 164"/>
                  <a:gd name="T26" fmla="*/ 0 w 215"/>
                  <a:gd name="T27" fmla="*/ 219075 h 164"/>
                  <a:gd name="T28" fmla="*/ 0 w 215"/>
                  <a:gd name="T29" fmla="*/ 219075 h 164"/>
                  <a:gd name="T30" fmla="*/ 4763 w 215"/>
                  <a:gd name="T31" fmla="*/ 0 h 164"/>
                  <a:gd name="T32" fmla="*/ 4763 w 215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Freeform: Shape 226">
                <a:extLst>
                  <a:ext uri="{FF2B5EF4-FFF2-40B4-BE49-F238E27FC236}">
                    <a16:creationId xmlns:a16="http://schemas.microsoft.com/office/drawing/2014/main" xmlns="" id="{1DFA116E-E08F-4412-B4B2-5FD895303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4763 w 211"/>
                  <a:gd name="T1" fmla="*/ 0 h 164"/>
                  <a:gd name="T2" fmla="*/ 4763 w 211"/>
                  <a:gd name="T3" fmla="*/ 0 h 164"/>
                  <a:gd name="T4" fmla="*/ 334963 w 211"/>
                  <a:gd name="T5" fmla="*/ 0 h 164"/>
                  <a:gd name="T6" fmla="*/ 334963 w 211"/>
                  <a:gd name="T7" fmla="*/ 0 h 164"/>
                  <a:gd name="T8" fmla="*/ 307975 w 211"/>
                  <a:gd name="T9" fmla="*/ 222250 h 164"/>
                  <a:gd name="T10" fmla="*/ 307975 w 211"/>
                  <a:gd name="T11" fmla="*/ 222250 h 164"/>
                  <a:gd name="T12" fmla="*/ 306388 w 211"/>
                  <a:gd name="T13" fmla="*/ 230188 h 164"/>
                  <a:gd name="T14" fmla="*/ 303213 w 211"/>
                  <a:gd name="T15" fmla="*/ 236538 h 164"/>
                  <a:gd name="T16" fmla="*/ 296863 w 211"/>
                  <a:gd name="T17" fmla="*/ 242888 h 164"/>
                  <a:gd name="T18" fmla="*/ 290513 w 211"/>
                  <a:gd name="T19" fmla="*/ 249238 h 164"/>
                  <a:gd name="T20" fmla="*/ 277813 w 211"/>
                  <a:gd name="T21" fmla="*/ 255588 h 164"/>
                  <a:gd name="T22" fmla="*/ 261938 w 211"/>
                  <a:gd name="T23" fmla="*/ 260350 h 164"/>
                  <a:gd name="T24" fmla="*/ 261938 w 211"/>
                  <a:gd name="T25" fmla="*/ 260350 h 164"/>
                  <a:gd name="T26" fmla="*/ 0 w 211"/>
                  <a:gd name="T27" fmla="*/ 217488 h 164"/>
                  <a:gd name="T28" fmla="*/ 0 w 211"/>
                  <a:gd name="T29" fmla="*/ 217488 h 164"/>
                  <a:gd name="T30" fmla="*/ 4763 w 211"/>
                  <a:gd name="T31" fmla="*/ 0 h 164"/>
                  <a:gd name="T32" fmla="*/ 4763 w 211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Freeform: Shape 227">
                <a:extLst>
                  <a:ext uri="{FF2B5EF4-FFF2-40B4-BE49-F238E27FC236}">
                    <a16:creationId xmlns:a16="http://schemas.microsoft.com/office/drawing/2014/main" xmlns="" id="{71C3450D-4A86-4918-BEC1-155141051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4763 w 207"/>
                  <a:gd name="T1" fmla="*/ 0 h 164"/>
                  <a:gd name="T2" fmla="*/ 4763 w 207"/>
                  <a:gd name="T3" fmla="*/ 0 h 164"/>
                  <a:gd name="T4" fmla="*/ 328613 w 207"/>
                  <a:gd name="T5" fmla="*/ 0 h 164"/>
                  <a:gd name="T6" fmla="*/ 328613 w 207"/>
                  <a:gd name="T7" fmla="*/ 0 h 164"/>
                  <a:gd name="T8" fmla="*/ 301625 w 207"/>
                  <a:gd name="T9" fmla="*/ 222250 h 164"/>
                  <a:gd name="T10" fmla="*/ 301625 w 207"/>
                  <a:gd name="T11" fmla="*/ 222250 h 164"/>
                  <a:gd name="T12" fmla="*/ 300038 w 207"/>
                  <a:gd name="T13" fmla="*/ 230188 h 164"/>
                  <a:gd name="T14" fmla="*/ 296863 w 207"/>
                  <a:gd name="T15" fmla="*/ 236538 h 164"/>
                  <a:gd name="T16" fmla="*/ 290513 w 207"/>
                  <a:gd name="T17" fmla="*/ 242888 h 164"/>
                  <a:gd name="T18" fmla="*/ 284163 w 207"/>
                  <a:gd name="T19" fmla="*/ 247650 h 164"/>
                  <a:gd name="T20" fmla="*/ 271463 w 207"/>
                  <a:gd name="T21" fmla="*/ 255588 h 164"/>
                  <a:gd name="T22" fmla="*/ 255588 w 207"/>
                  <a:gd name="T23" fmla="*/ 260350 h 164"/>
                  <a:gd name="T24" fmla="*/ 255588 w 207"/>
                  <a:gd name="T25" fmla="*/ 260350 h 164"/>
                  <a:gd name="T26" fmla="*/ 0 w 207"/>
                  <a:gd name="T27" fmla="*/ 215900 h 164"/>
                  <a:gd name="T28" fmla="*/ 0 w 207"/>
                  <a:gd name="T29" fmla="*/ 215900 h 164"/>
                  <a:gd name="T30" fmla="*/ 4763 w 207"/>
                  <a:gd name="T31" fmla="*/ 0 h 164"/>
                  <a:gd name="T32" fmla="*/ 4763 w 207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Freeform: Shape 228">
                <a:extLst>
                  <a:ext uri="{FF2B5EF4-FFF2-40B4-BE49-F238E27FC236}">
                    <a16:creationId xmlns:a16="http://schemas.microsoft.com/office/drawing/2014/main" xmlns="" id="{53EC446D-017F-4A62-85CC-966BA6242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4763 w 203"/>
                  <a:gd name="T1" fmla="*/ 0 h 164"/>
                  <a:gd name="T2" fmla="*/ 4763 w 203"/>
                  <a:gd name="T3" fmla="*/ 0 h 164"/>
                  <a:gd name="T4" fmla="*/ 322263 w 203"/>
                  <a:gd name="T5" fmla="*/ 0 h 164"/>
                  <a:gd name="T6" fmla="*/ 322263 w 203"/>
                  <a:gd name="T7" fmla="*/ 0 h 164"/>
                  <a:gd name="T8" fmla="*/ 295275 w 203"/>
                  <a:gd name="T9" fmla="*/ 222250 h 164"/>
                  <a:gd name="T10" fmla="*/ 295275 w 203"/>
                  <a:gd name="T11" fmla="*/ 222250 h 164"/>
                  <a:gd name="T12" fmla="*/ 293688 w 203"/>
                  <a:gd name="T13" fmla="*/ 230188 h 164"/>
                  <a:gd name="T14" fmla="*/ 290513 w 203"/>
                  <a:gd name="T15" fmla="*/ 236538 h 164"/>
                  <a:gd name="T16" fmla="*/ 284163 w 203"/>
                  <a:gd name="T17" fmla="*/ 242888 h 164"/>
                  <a:gd name="T18" fmla="*/ 279400 w 203"/>
                  <a:gd name="T19" fmla="*/ 247650 h 164"/>
                  <a:gd name="T20" fmla="*/ 265113 w 203"/>
                  <a:gd name="T21" fmla="*/ 255588 h 164"/>
                  <a:gd name="T22" fmla="*/ 249238 w 203"/>
                  <a:gd name="T23" fmla="*/ 260350 h 164"/>
                  <a:gd name="T24" fmla="*/ 249238 w 203"/>
                  <a:gd name="T25" fmla="*/ 260350 h 164"/>
                  <a:gd name="T26" fmla="*/ 0 w 203"/>
                  <a:gd name="T27" fmla="*/ 212725 h 164"/>
                  <a:gd name="T28" fmla="*/ 0 w 203"/>
                  <a:gd name="T29" fmla="*/ 212725 h 164"/>
                  <a:gd name="T30" fmla="*/ 4763 w 203"/>
                  <a:gd name="T31" fmla="*/ 0 h 164"/>
                  <a:gd name="T32" fmla="*/ 4763 w 203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Freeform: Shape 229">
                <a:extLst>
                  <a:ext uri="{FF2B5EF4-FFF2-40B4-BE49-F238E27FC236}">
                    <a16:creationId xmlns:a16="http://schemas.microsoft.com/office/drawing/2014/main" xmlns="" id="{61741EF4-D49B-45B3-BFD9-899DC8D74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4763 w 200"/>
                  <a:gd name="T1" fmla="*/ 0 h 164"/>
                  <a:gd name="T2" fmla="*/ 4763 w 200"/>
                  <a:gd name="T3" fmla="*/ 0 h 164"/>
                  <a:gd name="T4" fmla="*/ 317500 w 200"/>
                  <a:gd name="T5" fmla="*/ 0 h 164"/>
                  <a:gd name="T6" fmla="*/ 317500 w 200"/>
                  <a:gd name="T7" fmla="*/ 0 h 164"/>
                  <a:gd name="T8" fmla="*/ 290513 w 200"/>
                  <a:gd name="T9" fmla="*/ 222250 h 164"/>
                  <a:gd name="T10" fmla="*/ 290513 w 200"/>
                  <a:gd name="T11" fmla="*/ 222250 h 164"/>
                  <a:gd name="T12" fmla="*/ 288925 w 200"/>
                  <a:gd name="T13" fmla="*/ 230188 h 164"/>
                  <a:gd name="T14" fmla="*/ 285750 w 200"/>
                  <a:gd name="T15" fmla="*/ 236538 h 164"/>
                  <a:gd name="T16" fmla="*/ 279400 w 200"/>
                  <a:gd name="T17" fmla="*/ 242888 h 164"/>
                  <a:gd name="T18" fmla="*/ 274638 w 200"/>
                  <a:gd name="T19" fmla="*/ 247650 h 164"/>
                  <a:gd name="T20" fmla="*/ 260350 w 200"/>
                  <a:gd name="T21" fmla="*/ 255588 h 164"/>
                  <a:gd name="T22" fmla="*/ 247650 w 200"/>
                  <a:gd name="T23" fmla="*/ 260350 h 164"/>
                  <a:gd name="T24" fmla="*/ 247650 w 200"/>
                  <a:gd name="T25" fmla="*/ 260350 h 164"/>
                  <a:gd name="T26" fmla="*/ 0 w 200"/>
                  <a:gd name="T27" fmla="*/ 212725 h 164"/>
                  <a:gd name="T28" fmla="*/ 0 w 200"/>
                  <a:gd name="T29" fmla="*/ 212725 h 164"/>
                  <a:gd name="T30" fmla="*/ 4763 w 200"/>
                  <a:gd name="T31" fmla="*/ 0 h 164"/>
                  <a:gd name="T32" fmla="*/ 4763 w 200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Freeform: Shape 230">
                <a:extLst>
                  <a:ext uri="{FF2B5EF4-FFF2-40B4-BE49-F238E27FC236}">
                    <a16:creationId xmlns:a16="http://schemas.microsoft.com/office/drawing/2014/main" xmlns="" id="{B1130755-05D0-4E60-9C39-FB15361D0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4763 w 196"/>
                  <a:gd name="T1" fmla="*/ 0 h 164"/>
                  <a:gd name="T2" fmla="*/ 4763 w 196"/>
                  <a:gd name="T3" fmla="*/ 0 h 164"/>
                  <a:gd name="T4" fmla="*/ 311150 w 196"/>
                  <a:gd name="T5" fmla="*/ 0 h 164"/>
                  <a:gd name="T6" fmla="*/ 311150 w 196"/>
                  <a:gd name="T7" fmla="*/ 0 h 164"/>
                  <a:gd name="T8" fmla="*/ 284163 w 196"/>
                  <a:gd name="T9" fmla="*/ 222250 h 164"/>
                  <a:gd name="T10" fmla="*/ 284163 w 196"/>
                  <a:gd name="T11" fmla="*/ 222250 h 164"/>
                  <a:gd name="T12" fmla="*/ 282575 w 196"/>
                  <a:gd name="T13" fmla="*/ 230188 h 164"/>
                  <a:gd name="T14" fmla="*/ 279400 w 196"/>
                  <a:gd name="T15" fmla="*/ 236538 h 164"/>
                  <a:gd name="T16" fmla="*/ 273050 w 196"/>
                  <a:gd name="T17" fmla="*/ 242888 h 164"/>
                  <a:gd name="T18" fmla="*/ 268288 w 196"/>
                  <a:gd name="T19" fmla="*/ 247650 h 164"/>
                  <a:gd name="T20" fmla="*/ 254000 w 196"/>
                  <a:gd name="T21" fmla="*/ 255588 h 164"/>
                  <a:gd name="T22" fmla="*/ 241300 w 196"/>
                  <a:gd name="T23" fmla="*/ 260350 h 164"/>
                  <a:gd name="T24" fmla="*/ 241300 w 196"/>
                  <a:gd name="T25" fmla="*/ 260350 h 164"/>
                  <a:gd name="T26" fmla="*/ 0 w 196"/>
                  <a:gd name="T27" fmla="*/ 211138 h 164"/>
                  <a:gd name="T28" fmla="*/ 0 w 196"/>
                  <a:gd name="T29" fmla="*/ 211138 h 164"/>
                  <a:gd name="T30" fmla="*/ 4763 w 196"/>
                  <a:gd name="T31" fmla="*/ 0 h 164"/>
                  <a:gd name="T32" fmla="*/ 4763 w 196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Freeform: Shape 231">
                <a:extLst>
                  <a:ext uri="{FF2B5EF4-FFF2-40B4-BE49-F238E27FC236}">
                    <a16:creationId xmlns:a16="http://schemas.microsoft.com/office/drawing/2014/main" xmlns="" id="{23382454-0B5B-44EA-B868-E01EB6DD2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4763 w 192"/>
                  <a:gd name="T1" fmla="*/ 0 h 164"/>
                  <a:gd name="T2" fmla="*/ 4763 w 192"/>
                  <a:gd name="T3" fmla="*/ 0 h 164"/>
                  <a:gd name="T4" fmla="*/ 304800 w 192"/>
                  <a:gd name="T5" fmla="*/ 0 h 164"/>
                  <a:gd name="T6" fmla="*/ 304800 w 192"/>
                  <a:gd name="T7" fmla="*/ 0 h 164"/>
                  <a:gd name="T8" fmla="*/ 277813 w 192"/>
                  <a:gd name="T9" fmla="*/ 222250 h 164"/>
                  <a:gd name="T10" fmla="*/ 277813 w 192"/>
                  <a:gd name="T11" fmla="*/ 222250 h 164"/>
                  <a:gd name="T12" fmla="*/ 276225 w 192"/>
                  <a:gd name="T13" fmla="*/ 230188 h 164"/>
                  <a:gd name="T14" fmla="*/ 273050 w 192"/>
                  <a:gd name="T15" fmla="*/ 236538 h 164"/>
                  <a:gd name="T16" fmla="*/ 268288 w 192"/>
                  <a:gd name="T17" fmla="*/ 242888 h 164"/>
                  <a:gd name="T18" fmla="*/ 261938 w 192"/>
                  <a:gd name="T19" fmla="*/ 247650 h 164"/>
                  <a:gd name="T20" fmla="*/ 249238 w 192"/>
                  <a:gd name="T21" fmla="*/ 255588 h 164"/>
                  <a:gd name="T22" fmla="*/ 234950 w 192"/>
                  <a:gd name="T23" fmla="*/ 260350 h 164"/>
                  <a:gd name="T24" fmla="*/ 234950 w 192"/>
                  <a:gd name="T25" fmla="*/ 260350 h 164"/>
                  <a:gd name="T26" fmla="*/ 0 w 192"/>
                  <a:gd name="T27" fmla="*/ 209550 h 164"/>
                  <a:gd name="T28" fmla="*/ 0 w 192"/>
                  <a:gd name="T29" fmla="*/ 209550 h 164"/>
                  <a:gd name="T30" fmla="*/ 4763 w 192"/>
                  <a:gd name="T31" fmla="*/ 0 h 164"/>
                  <a:gd name="T32" fmla="*/ 4763 w 192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Freeform: Shape 232">
                <a:extLst>
                  <a:ext uri="{FF2B5EF4-FFF2-40B4-BE49-F238E27FC236}">
                    <a16:creationId xmlns:a16="http://schemas.microsoft.com/office/drawing/2014/main" xmlns="" id="{2007295C-2B97-4400-843A-82FD9D00F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4763 w 188"/>
                  <a:gd name="T1" fmla="*/ 0 h 164"/>
                  <a:gd name="T2" fmla="*/ 4763 w 188"/>
                  <a:gd name="T3" fmla="*/ 0 h 164"/>
                  <a:gd name="T4" fmla="*/ 298450 w 188"/>
                  <a:gd name="T5" fmla="*/ 0 h 164"/>
                  <a:gd name="T6" fmla="*/ 298450 w 188"/>
                  <a:gd name="T7" fmla="*/ 0 h 164"/>
                  <a:gd name="T8" fmla="*/ 271463 w 188"/>
                  <a:gd name="T9" fmla="*/ 222250 h 164"/>
                  <a:gd name="T10" fmla="*/ 271463 w 188"/>
                  <a:gd name="T11" fmla="*/ 222250 h 164"/>
                  <a:gd name="T12" fmla="*/ 269875 w 188"/>
                  <a:gd name="T13" fmla="*/ 230188 h 164"/>
                  <a:gd name="T14" fmla="*/ 266700 w 188"/>
                  <a:gd name="T15" fmla="*/ 236538 h 164"/>
                  <a:gd name="T16" fmla="*/ 261938 w 188"/>
                  <a:gd name="T17" fmla="*/ 242888 h 164"/>
                  <a:gd name="T18" fmla="*/ 255588 w 188"/>
                  <a:gd name="T19" fmla="*/ 247650 h 164"/>
                  <a:gd name="T20" fmla="*/ 242888 w 188"/>
                  <a:gd name="T21" fmla="*/ 255588 h 164"/>
                  <a:gd name="T22" fmla="*/ 228600 w 188"/>
                  <a:gd name="T23" fmla="*/ 260350 h 164"/>
                  <a:gd name="T24" fmla="*/ 228600 w 188"/>
                  <a:gd name="T25" fmla="*/ 260350 h 164"/>
                  <a:gd name="T26" fmla="*/ 0 w 188"/>
                  <a:gd name="T27" fmla="*/ 206375 h 164"/>
                  <a:gd name="T28" fmla="*/ 0 w 188"/>
                  <a:gd name="T29" fmla="*/ 206375 h 164"/>
                  <a:gd name="T30" fmla="*/ 4763 w 188"/>
                  <a:gd name="T31" fmla="*/ 0 h 164"/>
                  <a:gd name="T32" fmla="*/ 4763 w 188"/>
                  <a:gd name="T33" fmla="*/ 0 h 1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Freeform: Shape 233">
                <a:extLst>
                  <a:ext uri="{FF2B5EF4-FFF2-40B4-BE49-F238E27FC236}">
                    <a16:creationId xmlns:a16="http://schemas.microsoft.com/office/drawing/2014/main" xmlns="" id="{9709397F-8487-48B9-99D7-67BB951F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4763 w 184"/>
                  <a:gd name="T1" fmla="*/ 0 h 164"/>
                  <a:gd name="T2" fmla="*/ 4763 w 184"/>
                  <a:gd name="T3" fmla="*/ 0 h 164"/>
                  <a:gd name="T4" fmla="*/ 292100 w 184"/>
                  <a:gd name="T5" fmla="*/ 0 h 164"/>
                  <a:gd name="T6" fmla="*/ 292100 w 184"/>
                  <a:gd name="T7" fmla="*/ 0 h 164"/>
                  <a:gd name="T8" fmla="*/ 265113 w 184"/>
                  <a:gd name="T9" fmla="*/ 222250 h 164"/>
                  <a:gd name="T10" fmla="*/ 265113 w 184"/>
                  <a:gd name="T11" fmla="*/ 222250 h 164"/>
                  <a:gd name="T12" fmla="*/ 263525 w 184"/>
                  <a:gd name="T13" fmla="*/ 230188 h 164"/>
                  <a:gd name="T14" fmla="*/ 260350 w 184"/>
                  <a:gd name="T15" fmla="*/ 236538 h 164"/>
                  <a:gd name="T16" fmla="*/ 249238 w 184"/>
                  <a:gd name="T17" fmla="*/ 247650 h 164"/>
                  <a:gd name="T18" fmla="*/ 236538 w 184"/>
                  <a:gd name="T19" fmla="*/ 255588 h 164"/>
                  <a:gd name="T20" fmla="*/ 223838 w 184"/>
                  <a:gd name="T21" fmla="*/ 260350 h 164"/>
                  <a:gd name="T22" fmla="*/ 223838 w 184"/>
                  <a:gd name="T23" fmla="*/ 260350 h 164"/>
                  <a:gd name="T24" fmla="*/ 0 w 184"/>
                  <a:gd name="T25" fmla="*/ 204788 h 164"/>
                  <a:gd name="T26" fmla="*/ 0 w 184"/>
                  <a:gd name="T27" fmla="*/ 204788 h 164"/>
                  <a:gd name="T28" fmla="*/ 4763 w 184"/>
                  <a:gd name="T29" fmla="*/ 0 h 164"/>
                  <a:gd name="T30" fmla="*/ 4763 w 184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Freeform: Shape 234">
                <a:extLst>
                  <a:ext uri="{FF2B5EF4-FFF2-40B4-BE49-F238E27FC236}">
                    <a16:creationId xmlns:a16="http://schemas.microsoft.com/office/drawing/2014/main" xmlns="" id="{08E7AD7A-3A4B-4479-B85E-3BDA7620A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6350 w 181"/>
                  <a:gd name="T1" fmla="*/ 0 h 164"/>
                  <a:gd name="T2" fmla="*/ 6350 w 181"/>
                  <a:gd name="T3" fmla="*/ 0 h 164"/>
                  <a:gd name="T4" fmla="*/ 287338 w 181"/>
                  <a:gd name="T5" fmla="*/ 0 h 164"/>
                  <a:gd name="T6" fmla="*/ 287338 w 181"/>
                  <a:gd name="T7" fmla="*/ 0 h 164"/>
                  <a:gd name="T8" fmla="*/ 260350 w 181"/>
                  <a:gd name="T9" fmla="*/ 222250 h 164"/>
                  <a:gd name="T10" fmla="*/ 260350 w 181"/>
                  <a:gd name="T11" fmla="*/ 222250 h 164"/>
                  <a:gd name="T12" fmla="*/ 258763 w 181"/>
                  <a:gd name="T13" fmla="*/ 230188 h 164"/>
                  <a:gd name="T14" fmla="*/ 255588 w 181"/>
                  <a:gd name="T15" fmla="*/ 236538 h 164"/>
                  <a:gd name="T16" fmla="*/ 244475 w 181"/>
                  <a:gd name="T17" fmla="*/ 247650 h 164"/>
                  <a:gd name="T18" fmla="*/ 231775 w 181"/>
                  <a:gd name="T19" fmla="*/ 254000 h 164"/>
                  <a:gd name="T20" fmla="*/ 219075 w 181"/>
                  <a:gd name="T21" fmla="*/ 260350 h 164"/>
                  <a:gd name="T22" fmla="*/ 219075 w 181"/>
                  <a:gd name="T23" fmla="*/ 260350 h 164"/>
                  <a:gd name="T24" fmla="*/ 0 w 181"/>
                  <a:gd name="T25" fmla="*/ 203200 h 164"/>
                  <a:gd name="T26" fmla="*/ 0 w 181"/>
                  <a:gd name="T27" fmla="*/ 203200 h 164"/>
                  <a:gd name="T28" fmla="*/ 6350 w 181"/>
                  <a:gd name="T29" fmla="*/ 0 h 164"/>
                  <a:gd name="T30" fmla="*/ 6350 w 181"/>
                  <a:gd name="T31" fmla="*/ 0 h 16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Freeform: Shape 235">
                <a:extLst>
                  <a:ext uri="{FF2B5EF4-FFF2-40B4-BE49-F238E27FC236}">
                    <a16:creationId xmlns:a16="http://schemas.microsoft.com/office/drawing/2014/main" xmlns="" id="{59DE2C76-C922-4A0D-A30F-D08B12C2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6350 w 177"/>
                  <a:gd name="T1" fmla="*/ 0 h 163"/>
                  <a:gd name="T2" fmla="*/ 6350 w 177"/>
                  <a:gd name="T3" fmla="*/ 0 h 163"/>
                  <a:gd name="T4" fmla="*/ 280988 w 177"/>
                  <a:gd name="T5" fmla="*/ 0 h 163"/>
                  <a:gd name="T6" fmla="*/ 280988 w 177"/>
                  <a:gd name="T7" fmla="*/ 0 h 163"/>
                  <a:gd name="T8" fmla="*/ 254000 w 177"/>
                  <a:gd name="T9" fmla="*/ 222250 h 163"/>
                  <a:gd name="T10" fmla="*/ 254000 w 177"/>
                  <a:gd name="T11" fmla="*/ 222250 h 163"/>
                  <a:gd name="T12" fmla="*/ 252413 w 177"/>
                  <a:gd name="T13" fmla="*/ 230188 h 163"/>
                  <a:gd name="T14" fmla="*/ 249238 w 177"/>
                  <a:gd name="T15" fmla="*/ 236538 h 163"/>
                  <a:gd name="T16" fmla="*/ 238125 w 177"/>
                  <a:gd name="T17" fmla="*/ 247650 h 163"/>
                  <a:gd name="T18" fmla="*/ 225425 w 177"/>
                  <a:gd name="T19" fmla="*/ 254000 h 163"/>
                  <a:gd name="T20" fmla="*/ 212725 w 177"/>
                  <a:gd name="T21" fmla="*/ 258763 h 163"/>
                  <a:gd name="T22" fmla="*/ 212725 w 177"/>
                  <a:gd name="T23" fmla="*/ 258763 h 163"/>
                  <a:gd name="T24" fmla="*/ 0 w 177"/>
                  <a:gd name="T25" fmla="*/ 203200 h 163"/>
                  <a:gd name="T26" fmla="*/ 0 w 177"/>
                  <a:gd name="T27" fmla="*/ 203200 h 163"/>
                  <a:gd name="T28" fmla="*/ 6350 w 177"/>
                  <a:gd name="T29" fmla="*/ 0 h 163"/>
                  <a:gd name="T30" fmla="*/ 6350 w 17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Freeform: Shape 236">
                <a:extLst>
                  <a:ext uri="{FF2B5EF4-FFF2-40B4-BE49-F238E27FC236}">
                    <a16:creationId xmlns:a16="http://schemas.microsoft.com/office/drawing/2014/main" xmlns="" id="{B3AA5250-908E-4A13-B609-EB1DAFDF7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4763 w 173"/>
                  <a:gd name="T1" fmla="*/ 0 h 163"/>
                  <a:gd name="T2" fmla="*/ 4763 w 173"/>
                  <a:gd name="T3" fmla="*/ 0 h 163"/>
                  <a:gd name="T4" fmla="*/ 274638 w 173"/>
                  <a:gd name="T5" fmla="*/ 0 h 163"/>
                  <a:gd name="T6" fmla="*/ 274638 w 173"/>
                  <a:gd name="T7" fmla="*/ 0 h 163"/>
                  <a:gd name="T8" fmla="*/ 247650 w 173"/>
                  <a:gd name="T9" fmla="*/ 222250 h 163"/>
                  <a:gd name="T10" fmla="*/ 247650 w 173"/>
                  <a:gd name="T11" fmla="*/ 222250 h 163"/>
                  <a:gd name="T12" fmla="*/ 246063 w 173"/>
                  <a:gd name="T13" fmla="*/ 230188 h 163"/>
                  <a:gd name="T14" fmla="*/ 242888 w 173"/>
                  <a:gd name="T15" fmla="*/ 236538 h 163"/>
                  <a:gd name="T16" fmla="*/ 231775 w 173"/>
                  <a:gd name="T17" fmla="*/ 247650 h 163"/>
                  <a:gd name="T18" fmla="*/ 222250 w 173"/>
                  <a:gd name="T19" fmla="*/ 254000 h 163"/>
                  <a:gd name="T20" fmla="*/ 209550 w 173"/>
                  <a:gd name="T21" fmla="*/ 258763 h 163"/>
                  <a:gd name="T22" fmla="*/ 209550 w 173"/>
                  <a:gd name="T23" fmla="*/ 258763 h 163"/>
                  <a:gd name="T24" fmla="*/ 0 w 173"/>
                  <a:gd name="T25" fmla="*/ 200025 h 163"/>
                  <a:gd name="T26" fmla="*/ 0 w 173"/>
                  <a:gd name="T27" fmla="*/ 200025 h 163"/>
                  <a:gd name="T28" fmla="*/ 4763 w 173"/>
                  <a:gd name="T29" fmla="*/ 0 h 163"/>
                  <a:gd name="T30" fmla="*/ 4763 w 17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Freeform: Shape 237">
                <a:extLst>
                  <a:ext uri="{FF2B5EF4-FFF2-40B4-BE49-F238E27FC236}">
                    <a16:creationId xmlns:a16="http://schemas.microsoft.com/office/drawing/2014/main" xmlns="" id="{6BFA2BF6-B11D-40F6-AA49-8A4FE7E7A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4763 w 169"/>
                  <a:gd name="T1" fmla="*/ 0 h 163"/>
                  <a:gd name="T2" fmla="*/ 4763 w 169"/>
                  <a:gd name="T3" fmla="*/ 0 h 163"/>
                  <a:gd name="T4" fmla="*/ 268288 w 169"/>
                  <a:gd name="T5" fmla="*/ 0 h 163"/>
                  <a:gd name="T6" fmla="*/ 268288 w 169"/>
                  <a:gd name="T7" fmla="*/ 0 h 163"/>
                  <a:gd name="T8" fmla="*/ 241300 w 169"/>
                  <a:gd name="T9" fmla="*/ 222250 h 163"/>
                  <a:gd name="T10" fmla="*/ 241300 w 169"/>
                  <a:gd name="T11" fmla="*/ 222250 h 163"/>
                  <a:gd name="T12" fmla="*/ 239713 w 169"/>
                  <a:gd name="T13" fmla="*/ 228600 h 163"/>
                  <a:gd name="T14" fmla="*/ 236538 w 169"/>
                  <a:gd name="T15" fmla="*/ 234950 h 163"/>
                  <a:gd name="T16" fmla="*/ 225425 w 169"/>
                  <a:gd name="T17" fmla="*/ 246063 h 163"/>
                  <a:gd name="T18" fmla="*/ 215900 w 169"/>
                  <a:gd name="T19" fmla="*/ 254000 h 163"/>
                  <a:gd name="T20" fmla="*/ 203200 w 169"/>
                  <a:gd name="T21" fmla="*/ 258763 h 163"/>
                  <a:gd name="T22" fmla="*/ 203200 w 169"/>
                  <a:gd name="T23" fmla="*/ 258763 h 163"/>
                  <a:gd name="T24" fmla="*/ 0 w 169"/>
                  <a:gd name="T25" fmla="*/ 198438 h 163"/>
                  <a:gd name="T26" fmla="*/ 0 w 169"/>
                  <a:gd name="T27" fmla="*/ 198438 h 163"/>
                  <a:gd name="T28" fmla="*/ 4763 w 169"/>
                  <a:gd name="T29" fmla="*/ 0 h 163"/>
                  <a:gd name="T30" fmla="*/ 4763 w 169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Freeform: Shape 238">
                <a:extLst>
                  <a:ext uri="{FF2B5EF4-FFF2-40B4-BE49-F238E27FC236}">
                    <a16:creationId xmlns:a16="http://schemas.microsoft.com/office/drawing/2014/main" xmlns="" id="{F829E81E-EA8C-4516-8B71-10CCDDA4E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6350 w 166"/>
                  <a:gd name="T1" fmla="*/ 0 h 163"/>
                  <a:gd name="T2" fmla="*/ 6350 w 166"/>
                  <a:gd name="T3" fmla="*/ 0 h 163"/>
                  <a:gd name="T4" fmla="*/ 263525 w 166"/>
                  <a:gd name="T5" fmla="*/ 0 h 163"/>
                  <a:gd name="T6" fmla="*/ 263525 w 166"/>
                  <a:gd name="T7" fmla="*/ 0 h 163"/>
                  <a:gd name="T8" fmla="*/ 236538 w 166"/>
                  <a:gd name="T9" fmla="*/ 222250 h 163"/>
                  <a:gd name="T10" fmla="*/ 236538 w 166"/>
                  <a:gd name="T11" fmla="*/ 222250 h 163"/>
                  <a:gd name="T12" fmla="*/ 234950 w 166"/>
                  <a:gd name="T13" fmla="*/ 228600 h 163"/>
                  <a:gd name="T14" fmla="*/ 231775 w 166"/>
                  <a:gd name="T15" fmla="*/ 234950 h 163"/>
                  <a:gd name="T16" fmla="*/ 223838 w 166"/>
                  <a:gd name="T17" fmla="*/ 246063 h 163"/>
                  <a:gd name="T18" fmla="*/ 211138 w 166"/>
                  <a:gd name="T19" fmla="*/ 254000 h 163"/>
                  <a:gd name="T20" fmla="*/ 198438 w 166"/>
                  <a:gd name="T21" fmla="*/ 258763 h 163"/>
                  <a:gd name="T22" fmla="*/ 198438 w 166"/>
                  <a:gd name="T23" fmla="*/ 258763 h 163"/>
                  <a:gd name="T24" fmla="*/ 0 w 166"/>
                  <a:gd name="T25" fmla="*/ 196850 h 163"/>
                  <a:gd name="T26" fmla="*/ 0 w 166"/>
                  <a:gd name="T27" fmla="*/ 196850 h 163"/>
                  <a:gd name="T28" fmla="*/ 6350 w 166"/>
                  <a:gd name="T29" fmla="*/ 0 h 163"/>
                  <a:gd name="T30" fmla="*/ 6350 w 166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Freeform: Shape 239">
                <a:extLst>
                  <a:ext uri="{FF2B5EF4-FFF2-40B4-BE49-F238E27FC236}">
                    <a16:creationId xmlns:a16="http://schemas.microsoft.com/office/drawing/2014/main" xmlns="" id="{66191E54-0CE8-44E6-B415-20B773CE9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6350 w 162"/>
                  <a:gd name="T1" fmla="*/ 0 h 163"/>
                  <a:gd name="T2" fmla="*/ 6350 w 162"/>
                  <a:gd name="T3" fmla="*/ 0 h 163"/>
                  <a:gd name="T4" fmla="*/ 257175 w 162"/>
                  <a:gd name="T5" fmla="*/ 0 h 163"/>
                  <a:gd name="T6" fmla="*/ 257175 w 162"/>
                  <a:gd name="T7" fmla="*/ 0 h 163"/>
                  <a:gd name="T8" fmla="*/ 230188 w 162"/>
                  <a:gd name="T9" fmla="*/ 222250 h 163"/>
                  <a:gd name="T10" fmla="*/ 230188 w 162"/>
                  <a:gd name="T11" fmla="*/ 222250 h 163"/>
                  <a:gd name="T12" fmla="*/ 228600 w 162"/>
                  <a:gd name="T13" fmla="*/ 228600 h 163"/>
                  <a:gd name="T14" fmla="*/ 225425 w 162"/>
                  <a:gd name="T15" fmla="*/ 234950 h 163"/>
                  <a:gd name="T16" fmla="*/ 217488 w 162"/>
                  <a:gd name="T17" fmla="*/ 246063 h 163"/>
                  <a:gd name="T18" fmla="*/ 204788 w 162"/>
                  <a:gd name="T19" fmla="*/ 254000 h 163"/>
                  <a:gd name="T20" fmla="*/ 192088 w 162"/>
                  <a:gd name="T21" fmla="*/ 258763 h 163"/>
                  <a:gd name="T22" fmla="*/ 192088 w 162"/>
                  <a:gd name="T23" fmla="*/ 258763 h 163"/>
                  <a:gd name="T24" fmla="*/ 0 w 162"/>
                  <a:gd name="T25" fmla="*/ 193675 h 163"/>
                  <a:gd name="T26" fmla="*/ 0 w 162"/>
                  <a:gd name="T27" fmla="*/ 193675 h 163"/>
                  <a:gd name="T28" fmla="*/ 6350 w 162"/>
                  <a:gd name="T29" fmla="*/ 0 h 163"/>
                  <a:gd name="T30" fmla="*/ 6350 w 162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Freeform: Shape 240">
                <a:extLst>
                  <a:ext uri="{FF2B5EF4-FFF2-40B4-BE49-F238E27FC236}">
                    <a16:creationId xmlns:a16="http://schemas.microsoft.com/office/drawing/2014/main" xmlns="" id="{D4BF1CC4-E02B-478C-8DB6-20584D182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6350 w 158"/>
                  <a:gd name="T1" fmla="*/ 0 h 163"/>
                  <a:gd name="T2" fmla="*/ 6350 w 158"/>
                  <a:gd name="T3" fmla="*/ 0 h 163"/>
                  <a:gd name="T4" fmla="*/ 250825 w 158"/>
                  <a:gd name="T5" fmla="*/ 0 h 163"/>
                  <a:gd name="T6" fmla="*/ 250825 w 158"/>
                  <a:gd name="T7" fmla="*/ 0 h 163"/>
                  <a:gd name="T8" fmla="*/ 223838 w 158"/>
                  <a:gd name="T9" fmla="*/ 222250 h 163"/>
                  <a:gd name="T10" fmla="*/ 223838 w 158"/>
                  <a:gd name="T11" fmla="*/ 222250 h 163"/>
                  <a:gd name="T12" fmla="*/ 222250 w 158"/>
                  <a:gd name="T13" fmla="*/ 228600 h 163"/>
                  <a:gd name="T14" fmla="*/ 219075 w 158"/>
                  <a:gd name="T15" fmla="*/ 234950 h 163"/>
                  <a:gd name="T16" fmla="*/ 211138 w 158"/>
                  <a:gd name="T17" fmla="*/ 246063 h 163"/>
                  <a:gd name="T18" fmla="*/ 198438 w 158"/>
                  <a:gd name="T19" fmla="*/ 254000 h 163"/>
                  <a:gd name="T20" fmla="*/ 187325 w 158"/>
                  <a:gd name="T21" fmla="*/ 258763 h 163"/>
                  <a:gd name="T22" fmla="*/ 187325 w 158"/>
                  <a:gd name="T23" fmla="*/ 258763 h 163"/>
                  <a:gd name="T24" fmla="*/ 0 w 158"/>
                  <a:gd name="T25" fmla="*/ 192088 h 163"/>
                  <a:gd name="T26" fmla="*/ 0 w 158"/>
                  <a:gd name="T27" fmla="*/ 192088 h 163"/>
                  <a:gd name="T28" fmla="*/ 6350 w 158"/>
                  <a:gd name="T29" fmla="*/ 0 h 163"/>
                  <a:gd name="T30" fmla="*/ 6350 w 158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Freeform: Shape 241">
                <a:extLst>
                  <a:ext uri="{FF2B5EF4-FFF2-40B4-BE49-F238E27FC236}">
                    <a16:creationId xmlns:a16="http://schemas.microsoft.com/office/drawing/2014/main" xmlns="" id="{35A04D89-069C-4E75-B32C-090EFCFE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6350 w 154"/>
                  <a:gd name="T1" fmla="*/ 0 h 163"/>
                  <a:gd name="T2" fmla="*/ 6350 w 154"/>
                  <a:gd name="T3" fmla="*/ 0 h 163"/>
                  <a:gd name="T4" fmla="*/ 244475 w 154"/>
                  <a:gd name="T5" fmla="*/ 0 h 163"/>
                  <a:gd name="T6" fmla="*/ 244475 w 154"/>
                  <a:gd name="T7" fmla="*/ 0 h 163"/>
                  <a:gd name="T8" fmla="*/ 217488 w 154"/>
                  <a:gd name="T9" fmla="*/ 222250 h 163"/>
                  <a:gd name="T10" fmla="*/ 217488 w 154"/>
                  <a:gd name="T11" fmla="*/ 222250 h 163"/>
                  <a:gd name="T12" fmla="*/ 215900 w 154"/>
                  <a:gd name="T13" fmla="*/ 228600 h 163"/>
                  <a:gd name="T14" fmla="*/ 212725 w 154"/>
                  <a:gd name="T15" fmla="*/ 234950 h 163"/>
                  <a:gd name="T16" fmla="*/ 204788 w 154"/>
                  <a:gd name="T17" fmla="*/ 246063 h 163"/>
                  <a:gd name="T18" fmla="*/ 193675 w 154"/>
                  <a:gd name="T19" fmla="*/ 254000 h 163"/>
                  <a:gd name="T20" fmla="*/ 180975 w 154"/>
                  <a:gd name="T21" fmla="*/ 258763 h 163"/>
                  <a:gd name="T22" fmla="*/ 180975 w 154"/>
                  <a:gd name="T23" fmla="*/ 258763 h 163"/>
                  <a:gd name="T24" fmla="*/ 0 w 154"/>
                  <a:gd name="T25" fmla="*/ 188913 h 163"/>
                  <a:gd name="T26" fmla="*/ 0 w 154"/>
                  <a:gd name="T27" fmla="*/ 188913 h 163"/>
                  <a:gd name="T28" fmla="*/ 6350 w 154"/>
                  <a:gd name="T29" fmla="*/ 0 h 163"/>
                  <a:gd name="T30" fmla="*/ 6350 w 154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Freeform: Shape 242">
                <a:extLst>
                  <a:ext uri="{FF2B5EF4-FFF2-40B4-BE49-F238E27FC236}">
                    <a16:creationId xmlns:a16="http://schemas.microsoft.com/office/drawing/2014/main" xmlns="" id="{93A83200-F750-44BE-BC08-0E80BDD00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6350 w 151"/>
                  <a:gd name="T1" fmla="*/ 0 h 163"/>
                  <a:gd name="T2" fmla="*/ 6350 w 151"/>
                  <a:gd name="T3" fmla="*/ 0 h 163"/>
                  <a:gd name="T4" fmla="*/ 239713 w 151"/>
                  <a:gd name="T5" fmla="*/ 0 h 163"/>
                  <a:gd name="T6" fmla="*/ 239713 w 151"/>
                  <a:gd name="T7" fmla="*/ 0 h 163"/>
                  <a:gd name="T8" fmla="*/ 212725 w 151"/>
                  <a:gd name="T9" fmla="*/ 222250 h 163"/>
                  <a:gd name="T10" fmla="*/ 212725 w 151"/>
                  <a:gd name="T11" fmla="*/ 222250 h 163"/>
                  <a:gd name="T12" fmla="*/ 211138 w 151"/>
                  <a:gd name="T13" fmla="*/ 228600 h 163"/>
                  <a:gd name="T14" fmla="*/ 207963 w 151"/>
                  <a:gd name="T15" fmla="*/ 234950 h 163"/>
                  <a:gd name="T16" fmla="*/ 200025 w 151"/>
                  <a:gd name="T17" fmla="*/ 246063 h 163"/>
                  <a:gd name="T18" fmla="*/ 188913 w 151"/>
                  <a:gd name="T19" fmla="*/ 254000 h 163"/>
                  <a:gd name="T20" fmla="*/ 176213 w 151"/>
                  <a:gd name="T21" fmla="*/ 258763 h 163"/>
                  <a:gd name="T22" fmla="*/ 176213 w 151"/>
                  <a:gd name="T23" fmla="*/ 258763 h 163"/>
                  <a:gd name="T24" fmla="*/ 0 w 151"/>
                  <a:gd name="T25" fmla="*/ 188913 h 163"/>
                  <a:gd name="T26" fmla="*/ 0 w 151"/>
                  <a:gd name="T27" fmla="*/ 188913 h 163"/>
                  <a:gd name="T28" fmla="*/ 6350 w 151"/>
                  <a:gd name="T29" fmla="*/ 0 h 163"/>
                  <a:gd name="T30" fmla="*/ 6350 w 151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Freeform: Shape 243">
                <a:extLst>
                  <a:ext uri="{FF2B5EF4-FFF2-40B4-BE49-F238E27FC236}">
                    <a16:creationId xmlns:a16="http://schemas.microsoft.com/office/drawing/2014/main" xmlns="" id="{0AAA3AF8-B003-4EEF-9F42-4999DE71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6350 w 147"/>
                  <a:gd name="T1" fmla="*/ 0 h 163"/>
                  <a:gd name="T2" fmla="*/ 6350 w 147"/>
                  <a:gd name="T3" fmla="*/ 0 h 163"/>
                  <a:gd name="T4" fmla="*/ 233363 w 147"/>
                  <a:gd name="T5" fmla="*/ 0 h 163"/>
                  <a:gd name="T6" fmla="*/ 233363 w 147"/>
                  <a:gd name="T7" fmla="*/ 0 h 163"/>
                  <a:gd name="T8" fmla="*/ 206375 w 147"/>
                  <a:gd name="T9" fmla="*/ 222250 h 163"/>
                  <a:gd name="T10" fmla="*/ 206375 w 147"/>
                  <a:gd name="T11" fmla="*/ 222250 h 163"/>
                  <a:gd name="T12" fmla="*/ 204788 w 147"/>
                  <a:gd name="T13" fmla="*/ 228600 h 163"/>
                  <a:gd name="T14" fmla="*/ 201613 w 147"/>
                  <a:gd name="T15" fmla="*/ 234950 h 163"/>
                  <a:gd name="T16" fmla="*/ 193675 w 147"/>
                  <a:gd name="T17" fmla="*/ 246063 h 163"/>
                  <a:gd name="T18" fmla="*/ 182563 w 147"/>
                  <a:gd name="T19" fmla="*/ 252413 h 163"/>
                  <a:gd name="T20" fmla="*/ 169863 w 147"/>
                  <a:gd name="T21" fmla="*/ 258763 h 163"/>
                  <a:gd name="T22" fmla="*/ 169863 w 147"/>
                  <a:gd name="T23" fmla="*/ 258763 h 163"/>
                  <a:gd name="T24" fmla="*/ 0 w 147"/>
                  <a:gd name="T25" fmla="*/ 187325 h 163"/>
                  <a:gd name="T26" fmla="*/ 0 w 147"/>
                  <a:gd name="T27" fmla="*/ 187325 h 163"/>
                  <a:gd name="T28" fmla="*/ 6350 w 147"/>
                  <a:gd name="T29" fmla="*/ 0 h 163"/>
                  <a:gd name="T30" fmla="*/ 6350 w 147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Freeform: Shape 244">
                <a:extLst>
                  <a:ext uri="{FF2B5EF4-FFF2-40B4-BE49-F238E27FC236}">
                    <a16:creationId xmlns:a16="http://schemas.microsoft.com/office/drawing/2014/main" xmlns="" id="{EAD95CD3-2F32-4DFE-89B7-FC558AB5C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6350 w 143"/>
                  <a:gd name="T1" fmla="*/ 0 h 163"/>
                  <a:gd name="T2" fmla="*/ 6350 w 143"/>
                  <a:gd name="T3" fmla="*/ 0 h 163"/>
                  <a:gd name="T4" fmla="*/ 227013 w 143"/>
                  <a:gd name="T5" fmla="*/ 0 h 163"/>
                  <a:gd name="T6" fmla="*/ 227013 w 143"/>
                  <a:gd name="T7" fmla="*/ 0 h 163"/>
                  <a:gd name="T8" fmla="*/ 200025 w 143"/>
                  <a:gd name="T9" fmla="*/ 222250 h 163"/>
                  <a:gd name="T10" fmla="*/ 200025 w 143"/>
                  <a:gd name="T11" fmla="*/ 222250 h 163"/>
                  <a:gd name="T12" fmla="*/ 198438 w 143"/>
                  <a:gd name="T13" fmla="*/ 228600 h 163"/>
                  <a:gd name="T14" fmla="*/ 195263 w 143"/>
                  <a:gd name="T15" fmla="*/ 234950 h 163"/>
                  <a:gd name="T16" fmla="*/ 187325 w 143"/>
                  <a:gd name="T17" fmla="*/ 246063 h 163"/>
                  <a:gd name="T18" fmla="*/ 176213 w 143"/>
                  <a:gd name="T19" fmla="*/ 252413 h 163"/>
                  <a:gd name="T20" fmla="*/ 165100 w 143"/>
                  <a:gd name="T21" fmla="*/ 258763 h 163"/>
                  <a:gd name="T22" fmla="*/ 165100 w 143"/>
                  <a:gd name="T23" fmla="*/ 258763 h 163"/>
                  <a:gd name="T24" fmla="*/ 0 w 143"/>
                  <a:gd name="T25" fmla="*/ 185738 h 163"/>
                  <a:gd name="T26" fmla="*/ 0 w 143"/>
                  <a:gd name="T27" fmla="*/ 185738 h 163"/>
                  <a:gd name="T28" fmla="*/ 6350 w 143"/>
                  <a:gd name="T29" fmla="*/ 0 h 163"/>
                  <a:gd name="T30" fmla="*/ 6350 w 143"/>
                  <a:gd name="T31" fmla="*/ 0 h 16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Freeform: Shape 245">
                <a:extLst>
                  <a:ext uri="{FF2B5EF4-FFF2-40B4-BE49-F238E27FC236}">
                    <a16:creationId xmlns:a16="http://schemas.microsoft.com/office/drawing/2014/main" xmlns="" id="{62CB5E05-161D-4986-9430-ABFA4B558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6350 w 139"/>
                  <a:gd name="T1" fmla="*/ 0 h 161"/>
                  <a:gd name="T2" fmla="*/ 6350 w 139"/>
                  <a:gd name="T3" fmla="*/ 0 h 161"/>
                  <a:gd name="T4" fmla="*/ 220663 w 139"/>
                  <a:gd name="T5" fmla="*/ 0 h 161"/>
                  <a:gd name="T6" fmla="*/ 220663 w 139"/>
                  <a:gd name="T7" fmla="*/ 0 h 161"/>
                  <a:gd name="T8" fmla="*/ 193675 w 139"/>
                  <a:gd name="T9" fmla="*/ 222250 h 161"/>
                  <a:gd name="T10" fmla="*/ 193675 w 139"/>
                  <a:gd name="T11" fmla="*/ 222250 h 161"/>
                  <a:gd name="T12" fmla="*/ 192088 w 139"/>
                  <a:gd name="T13" fmla="*/ 228600 h 161"/>
                  <a:gd name="T14" fmla="*/ 188913 w 139"/>
                  <a:gd name="T15" fmla="*/ 234950 h 161"/>
                  <a:gd name="T16" fmla="*/ 180975 w 139"/>
                  <a:gd name="T17" fmla="*/ 246063 h 161"/>
                  <a:gd name="T18" fmla="*/ 169863 w 139"/>
                  <a:gd name="T19" fmla="*/ 252413 h 161"/>
                  <a:gd name="T20" fmla="*/ 158750 w 139"/>
                  <a:gd name="T21" fmla="*/ 255588 h 161"/>
                  <a:gd name="T22" fmla="*/ 158750 w 139"/>
                  <a:gd name="T23" fmla="*/ 255588 h 161"/>
                  <a:gd name="T24" fmla="*/ 0 w 139"/>
                  <a:gd name="T25" fmla="*/ 182563 h 161"/>
                  <a:gd name="T26" fmla="*/ 0 w 139"/>
                  <a:gd name="T27" fmla="*/ 182563 h 161"/>
                  <a:gd name="T28" fmla="*/ 6350 w 139"/>
                  <a:gd name="T29" fmla="*/ 0 h 161"/>
                  <a:gd name="T30" fmla="*/ 6350 w 139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Freeform: Shape 246">
                <a:extLst>
                  <a:ext uri="{FF2B5EF4-FFF2-40B4-BE49-F238E27FC236}">
                    <a16:creationId xmlns:a16="http://schemas.microsoft.com/office/drawing/2014/main" xmlns="" id="{89CDF4C1-5561-4B23-B010-3929A0C689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6350 w 135"/>
                  <a:gd name="T1" fmla="*/ 0 h 161"/>
                  <a:gd name="T2" fmla="*/ 6350 w 135"/>
                  <a:gd name="T3" fmla="*/ 0 h 161"/>
                  <a:gd name="T4" fmla="*/ 214313 w 135"/>
                  <a:gd name="T5" fmla="*/ 0 h 161"/>
                  <a:gd name="T6" fmla="*/ 214313 w 135"/>
                  <a:gd name="T7" fmla="*/ 0 h 161"/>
                  <a:gd name="T8" fmla="*/ 187325 w 135"/>
                  <a:gd name="T9" fmla="*/ 222250 h 161"/>
                  <a:gd name="T10" fmla="*/ 187325 w 135"/>
                  <a:gd name="T11" fmla="*/ 222250 h 161"/>
                  <a:gd name="T12" fmla="*/ 185738 w 135"/>
                  <a:gd name="T13" fmla="*/ 228600 h 161"/>
                  <a:gd name="T14" fmla="*/ 182563 w 135"/>
                  <a:gd name="T15" fmla="*/ 234950 h 161"/>
                  <a:gd name="T16" fmla="*/ 174625 w 135"/>
                  <a:gd name="T17" fmla="*/ 246063 h 161"/>
                  <a:gd name="T18" fmla="*/ 163513 w 135"/>
                  <a:gd name="T19" fmla="*/ 252413 h 161"/>
                  <a:gd name="T20" fmla="*/ 152400 w 135"/>
                  <a:gd name="T21" fmla="*/ 255588 h 161"/>
                  <a:gd name="T22" fmla="*/ 152400 w 135"/>
                  <a:gd name="T23" fmla="*/ 255588 h 161"/>
                  <a:gd name="T24" fmla="*/ 0 w 135"/>
                  <a:gd name="T25" fmla="*/ 180975 h 161"/>
                  <a:gd name="T26" fmla="*/ 0 w 135"/>
                  <a:gd name="T27" fmla="*/ 180975 h 161"/>
                  <a:gd name="T28" fmla="*/ 6350 w 135"/>
                  <a:gd name="T29" fmla="*/ 0 h 161"/>
                  <a:gd name="T30" fmla="*/ 6350 w 135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Freeform: Shape 247">
                <a:extLst>
                  <a:ext uri="{FF2B5EF4-FFF2-40B4-BE49-F238E27FC236}">
                    <a16:creationId xmlns:a16="http://schemas.microsoft.com/office/drawing/2014/main" xmlns="" id="{39DCA9FF-53E2-494C-9044-7677E6D2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7938 w 132"/>
                  <a:gd name="T1" fmla="*/ 0 h 161"/>
                  <a:gd name="T2" fmla="*/ 7938 w 132"/>
                  <a:gd name="T3" fmla="*/ 0 h 161"/>
                  <a:gd name="T4" fmla="*/ 209550 w 132"/>
                  <a:gd name="T5" fmla="*/ 0 h 161"/>
                  <a:gd name="T6" fmla="*/ 209550 w 132"/>
                  <a:gd name="T7" fmla="*/ 0 h 161"/>
                  <a:gd name="T8" fmla="*/ 182563 w 132"/>
                  <a:gd name="T9" fmla="*/ 222250 h 161"/>
                  <a:gd name="T10" fmla="*/ 182563 w 132"/>
                  <a:gd name="T11" fmla="*/ 222250 h 161"/>
                  <a:gd name="T12" fmla="*/ 180975 w 132"/>
                  <a:gd name="T13" fmla="*/ 228600 h 161"/>
                  <a:gd name="T14" fmla="*/ 177800 w 132"/>
                  <a:gd name="T15" fmla="*/ 234950 h 161"/>
                  <a:gd name="T16" fmla="*/ 171450 w 132"/>
                  <a:gd name="T17" fmla="*/ 242888 h 161"/>
                  <a:gd name="T18" fmla="*/ 160338 w 132"/>
                  <a:gd name="T19" fmla="*/ 252413 h 161"/>
                  <a:gd name="T20" fmla="*/ 150813 w 132"/>
                  <a:gd name="T21" fmla="*/ 255588 h 161"/>
                  <a:gd name="T22" fmla="*/ 150813 w 132"/>
                  <a:gd name="T23" fmla="*/ 255588 h 161"/>
                  <a:gd name="T24" fmla="*/ 0 w 132"/>
                  <a:gd name="T25" fmla="*/ 179388 h 161"/>
                  <a:gd name="T26" fmla="*/ 0 w 132"/>
                  <a:gd name="T27" fmla="*/ 179388 h 161"/>
                  <a:gd name="T28" fmla="*/ 7938 w 132"/>
                  <a:gd name="T29" fmla="*/ 0 h 161"/>
                  <a:gd name="T30" fmla="*/ 7938 w 132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Freeform: Shape 248">
                <a:extLst>
                  <a:ext uri="{FF2B5EF4-FFF2-40B4-BE49-F238E27FC236}">
                    <a16:creationId xmlns:a16="http://schemas.microsoft.com/office/drawing/2014/main" xmlns="" id="{7585E6C1-3B2A-4FE2-9183-3EDEB3D5E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6350 w 128"/>
                  <a:gd name="T1" fmla="*/ 0 h 161"/>
                  <a:gd name="T2" fmla="*/ 6350 w 128"/>
                  <a:gd name="T3" fmla="*/ 0 h 161"/>
                  <a:gd name="T4" fmla="*/ 203200 w 128"/>
                  <a:gd name="T5" fmla="*/ 0 h 161"/>
                  <a:gd name="T6" fmla="*/ 203200 w 128"/>
                  <a:gd name="T7" fmla="*/ 0 h 161"/>
                  <a:gd name="T8" fmla="*/ 176213 w 128"/>
                  <a:gd name="T9" fmla="*/ 222250 h 161"/>
                  <a:gd name="T10" fmla="*/ 176213 w 128"/>
                  <a:gd name="T11" fmla="*/ 222250 h 161"/>
                  <a:gd name="T12" fmla="*/ 176213 w 128"/>
                  <a:gd name="T13" fmla="*/ 228600 h 161"/>
                  <a:gd name="T14" fmla="*/ 171450 w 128"/>
                  <a:gd name="T15" fmla="*/ 234950 h 161"/>
                  <a:gd name="T16" fmla="*/ 165100 w 128"/>
                  <a:gd name="T17" fmla="*/ 242888 h 161"/>
                  <a:gd name="T18" fmla="*/ 153988 w 128"/>
                  <a:gd name="T19" fmla="*/ 252413 h 161"/>
                  <a:gd name="T20" fmla="*/ 144463 w 128"/>
                  <a:gd name="T21" fmla="*/ 255588 h 161"/>
                  <a:gd name="T22" fmla="*/ 144463 w 128"/>
                  <a:gd name="T23" fmla="*/ 255588 h 161"/>
                  <a:gd name="T24" fmla="*/ 0 w 128"/>
                  <a:gd name="T25" fmla="*/ 179388 h 161"/>
                  <a:gd name="T26" fmla="*/ 0 w 128"/>
                  <a:gd name="T27" fmla="*/ 179388 h 161"/>
                  <a:gd name="T28" fmla="*/ 6350 w 128"/>
                  <a:gd name="T29" fmla="*/ 0 h 161"/>
                  <a:gd name="T30" fmla="*/ 6350 w 128"/>
                  <a:gd name="T31" fmla="*/ 0 h 16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Freeform: Shape 249">
                <a:extLst>
                  <a:ext uri="{FF2B5EF4-FFF2-40B4-BE49-F238E27FC236}">
                    <a16:creationId xmlns:a16="http://schemas.microsoft.com/office/drawing/2014/main" xmlns="" id="{129A03DE-9850-4326-AAD3-E38054507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6350 w 124"/>
                  <a:gd name="T1" fmla="*/ 0 h 161"/>
                  <a:gd name="T2" fmla="*/ 6350 w 124"/>
                  <a:gd name="T3" fmla="*/ 0 h 161"/>
                  <a:gd name="T4" fmla="*/ 196850 w 124"/>
                  <a:gd name="T5" fmla="*/ 0 h 161"/>
                  <a:gd name="T6" fmla="*/ 196850 w 124"/>
                  <a:gd name="T7" fmla="*/ 0 h 161"/>
                  <a:gd name="T8" fmla="*/ 169863 w 124"/>
                  <a:gd name="T9" fmla="*/ 222250 h 161"/>
                  <a:gd name="T10" fmla="*/ 169863 w 124"/>
                  <a:gd name="T11" fmla="*/ 222250 h 161"/>
                  <a:gd name="T12" fmla="*/ 165100 w 124"/>
                  <a:gd name="T13" fmla="*/ 234950 h 161"/>
                  <a:gd name="T14" fmla="*/ 158750 w 124"/>
                  <a:gd name="T15" fmla="*/ 242888 h 161"/>
                  <a:gd name="T16" fmla="*/ 147638 w 124"/>
                  <a:gd name="T17" fmla="*/ 252413 h 161"/>
                  <a:gd name="T18" fmla="*/ 138113 w 124"/>
                  <a:gd name="T19" fmla="*/ 255588 h 161"/>
                  <a:gd name="T20" fmla="*/ 138113 w 124"/>
                  <a:gd name="T21" fmla="*/ 255588 h 161"/>
                  <a:gd name="T22" fmla="*/ 0 w 124"/>
                  <a:gd name="T23" fmla="*/ 176213 h 161"/>
                  <a:gd name="T24" fmla="*/ 0 w 124"/>
                  <a:gd name="T25" fmla="*/ 176213 h 161"/>
                  <a:gd name="T26" fmla="*/ 6350 w 124"/>
                  <a:gd name="T27" fmla="*/ 0 h 161"/>
                  <a:gd name="T28" fmla="*/ 6350 w 124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Freeform: Shape 250">
                <a:extLst>
                  <a:ext uri="{FF2B5EF4-FFF2-40B4-BE49-F238E27FC236}">
                    <a16:creationId xmlns:a16="http://schemas.microsoft.com/office/drawing/2014/main" xmlns="" id="{3549D34B-815B-4ABB-80FB-CAC08A0FC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6350 w 120"/>
                  <a:gd name="T1" fmla="*/ 0 h 161"/>
                  <a:gd name="T2" fmla="*/ 6350 w 120"/>
                  <a:gd name="T3" fmla="*/ 0 h 161"/>
                  <a:gd name="T4" fmla="*/ 190500 w 120"/>
                  <a:gd name="T5" fmla="*/ 0 h 161"/>
                  <a:gd name="T6" fmla="*/ 190500 w 120"/>
                  <a:gd name="T7" fmla="*/ 0 h 161"/>
                  <a:gd name="T8" fmla="*/ 163513 w 120"/>
                  <a:gd name="T9" fmla="*/ 222250 h 161"/>
                  <a:gd name="T10" fmla="*/ 163513 w 120"/>
                  <a:gd name="T11" fmla="*/ 222250 h 161"/>
                  <a:gd name="T12" fmla="*/ 158750 w 120"/>
                  <a:gd name="T13" fmla="*/ 234950 h 161"/>
                  <a:gd name="T14" fmla="*/ 152400 w 120"/>
                  <a:gd name="T15" fmla="*/ 242888 h 161"/>
                  <a:gd name="T16" fmla="*/ 141288 w 120"/>
                  <a:gd name="T17" fmla="*/ 252413 h 161"/>
                  <a:gd name="T18" fmla="*/ 131763 w 120"/>
                  <a:gd name="T19" fmla="*/ 255588 h 161"/>
                  <a:gd name="T20" fmla="*/ 131763 w 120"/>
                  <a:gd name="T21" fmla="*/ 255588 h 161"/>
                  <a:gd name="T22" fmla="*/ 0 w 120"/>
                  <a:gd name="T23" fmla="*/ 174625 h 161"/>
                  <a:gd name="T24" fmla="*/ 0 w 120"/>
                  <a:gd name="T25" fmla="*/ 174625 h 161"/>
                  <a:gd name="T26" fmla="*/ 6350 w 120"/>
                  <a:gd name="T27" fmla="*/ 0 h 161"/>
                  <a:gd name="T28" fmla="*/ 6350 w 120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Freeform: Shape 251">
                <a:extLst>
                  <a:ext uri="{FF2B5EF4-FFF2-40B4-BE49-F238E27FC236}">
                    <a16:creationId xmlns:a16="http://schemas.microsoft.com/office/drawing/2014/main" xmlns="" id="{A2D8D254-A1F9-4785-8A14-452271D4C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7938 w 117"/>
                  <a:gd name="T1" fmla="*/ 0 h 161"/>
                  <a:gd name="T2" fmla="*/ 7938 w 117"/>
                  <a:gd name="T3" fmla="*/ 0 h 161"/>
                  <a:gd name="T4" fmla="*/ 185738 w 117"/>
                  <a:gd name="T5" fmla="*/ 0 h 161"/>
                  <a:gd name="T6" fmla="*/ 185738 w 117"/>
                  <a:gd name="T7" fmla="*/ 0 h 161"/>
                  <a:gd name="T8" fmla="*/ 158750 w 117"/>
                  <a:gd name="T9" fmla="*/ 222250 h 161"/>
                  <a:gd name="T10" fmla="*/ 158750 w 117"/>
                  <a:gd name="T11" fmla="*/ 222250 h 161"/>
                  <a:gd name="T12" fmla="*/ 153988 w 117"/>
                  <a:gd name="T13" fmla="*/ 234950 h 161"/>
                  <a:gd name="T14" fmla="*/ 147638 w 117"/>
                  <a:gd name="T15" fmla="*/ 242888 h 161"/>
                  <a:gd name="T16" fmla="*/ 136525 w 117"/>
                  <a:gd name="T17" fmla="*/ 249238 h 161"/>
                  <a:gd name="T18" fmla="*/ 128588 w 117"/>
                  <a:gd name="T19" fmla="*/ 255588 h 161"/>
                  <a:gd name="T20" fmla="*/ 128588 w 117"/>
                  <a:gd name="T21" fmla="*/ 255588 h 161"/>
                  <a:gd name="T22" fmla="*/ 0 w 117"/>
                  <a:gd name="T23" fmla="*/ 173038 h 161"/>
                  <a:gd name="T24" fmla="*/ 0 w 117"/>
                  <a:gd name="T25" fmla="*/ 173038 h 161"/>
                  <a:gd name="T26" fmla="*/ 7938 w 117"/>
                  <a:gd name="T27" fmla="*/ 0 h 161"/>
                  <a:gd name="T28" fmla="*/ 7938 w 117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Freeform: Shape 252">
                <a:extLst>
                  <a:ext uri="{FF2B5EF4-FFF2-40B4-BE49-F238E27FC236}">
                    <a16:creationId xmlns:a16="http://schemas.microsoft.com/office/drawing/2014/main" xmlns="" id="{9E024F5A-246E-4666-BB3B-4DF9179F7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7938 w 113"/>
                  <a:gd name="T1" fmla="*/ 0 h 161"/>
                  <a:gd name="T2" fmla="*/ 7938 w 113"/>
                  <a:gd name="T3" fmla="*/ 0 h 161"/>
                  <a:gd name="T4" fmla="*/ 179388 w 113"/>
                  <a:gd name="T5" fmla="*/ 0 h 161"/>
                  <a:gd name="T6" fmla="*/ 179388 w 113"/>
                  <a:gd name="T7" fmla="*/ 0 h 161"/>
                  <a:gd name="T8" fmla="*/ 152400 w 113"/>
                  <a:gd name="T9" fmla="*/ 222250 h 161"/>
                  <a:gd name="T10" fmla="*/ 152400 w 113"/>
                  <a:gd name="T11" fmla="*/ 222250 h 161"/>
                  <a:gd name="T12" fmla="*/ 147638 w 113"/>
                  <a:gd name="T13" fmla="*/ 233363 h 161"/>
                  <a:gd name="T14" fmla="*/ 141288 w 113"/>
                  <a:gd name="T15" fmla="*/ 242888 h 161"/>
                  <a:gd name="T16" fmla="*/ 133350 w 113"/>
                  <a:gd name="T17" fmla="*/ 249238 h 161"/>
                  <a:gd name="T18" fmla="*/ 122238 w 113"/>
                  <a:gd name="T19" fmla="*/ 255588 h 161"/>
                  <a:gd name="T20" fmla="*/ 122238 w 113"/>
                  <a:gd name="T21" fmla="*/ 255588 h 161"/>
                  <a:gd name="T22" fmla="*/ 0 w 113"/>
                  <a:gd name="T23" fmla="*/ 169863 h 161"/>
                  <a:gd name="T24" fmla="*/ 0 w 113"/>
                  <a:gd name="T25" fmla="*/ 169863 h 161"/>
                  <a:gd name="T26" fmla="*/ 7938 w 113"/>
                  <a:gd name="T27" fmla="*/ 0 h 161"/>
                  <a:gd name="T28" fmla="*/ 7938 w 113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Freeform: Shape 253">
                <a:extLst>
                  <a:ext uri="{FF2B5EF4-FFF2-40B4-BE49-F238E27FC236}">
                    <a16:creationId xmlns:a16="http://schemas.microsoft.com/office/drawing/2014/main" xmlns="" id="{E9DBC6B1-DDE7-45B9-A3CA-C9240556F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7938 w 109"/>
                  <a:gd name="T1" fmla="*/ 0 h 161"/>
                  <a:gd name="T2" fmla="*/ 7938 w 109"/>
                  <a:gd name="T3" fmla="*/ 0 h 161"/>
                  <a:gd name="T4" fmla="*/ 173038 w 109"/>
                  <a:gd name="T5" fmla="*/ 0 h 161"/>
                  <a:gd name="T6" fmla="*/ 173038 w 109"/>
                  <a:gd name="T7" fmla="*/ 0 h 161"/>
                  <a:gd name="T8" fmla="*/ 146050 w 109"/>
                  <a:gd name="T9" fmla="*/ 222250 h 161"/>
                  <a:gd name="T10" fmla="*/ 146050 w 109"/>
                  <a:gd name="T11" fmla="*/ 222250 h 161"/>
                  <a:gd name="T12" fmla="*/ 141288 w 109"/>
                  <a:gd name="T13" fmla="*/ 233363 h 161"/>
                  <a:gd name="T14" fmla="*/ 134938 w 109"/>
                  <a:gd name="T15" fmla="*/ 242888 h 161"/>
                  <a:gd name="T16" fmla="*/ 127000 w 109"/>
                  <a:gd name="T17" fmla="*/ 249238 h 161"/>
                  <a:gd name="T18" fmla="*/ 115888 w 109"/>
                  <a:gd name="T19" fmla="*/ 255588 h 161"/>
                  <a:gd name="T20" fmla="*/ 115888 w 109"/>
                  <a:gd name="T21" fmla="*/ 255588 h 161"/>
                  <a:gd name="T22" fmla="*/ 0 w 109"/>
                  <a:gd name="T23" fmla="*/ 168275 h 161"/>
                  <a:gd name="T24" fmla="*/ 0 w 109"/>
                  <a:gd name="T25" fmla="*/ 168275 h 161"/>
                  <a:gd name="T26" fmla="*/ 7938 w 109"/>
                  <a:gd name="T27" fmla="*/ 0 h 161"/>
                  <a:gd name="T28" fmla="*/ 7938 w 109"/>
                  <a:gd name="T29" fmla="*/ 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Freeform: Shape 254">
                <a:extLst>
                  <a:ext uri="{FF2B5EF4-FFF2-40B4-BE49-F238E27FC236}">
                    <a16:creationId xmlns:a16="http://schemas.microsoft.com/office/drawing/2014/main" xmlns="" id="{2CF7E39C-6AF4-4EC7-A392-CE8139BC2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7938 w 105"/>
                  <a:gd name="T1" fmla="*/ 0 h 160"/>
                  <a:gd name="T2" fmla="*/ 7938 w 105"/>
                  <a:gd name="T3" fmla="*/ 0 h 160"/>
                  <a:gd name="T4" fmla="*/ 166688 w 105"/>
                  <a:gd name="T5" fmla="*/ 0 h 160"/>
                  <a:gd name="T6" fmla="*/ 166688 w 105"/>
                  <a:gd name="T7" fmla="*/ 0 h 160"/>
                  <a:gd name="T8" fmla="*/ 139700 w 105"/>
                  <a:gd name="T9" fmla="*/ 222250 h 160"/>
                  <a:gd name="T10" fmla="*/ 139700 w 105"/>
                  <a:gd name="T11" fmla="*/ 222250 h 160"/>
                  <a:gd name="T12" fmla="*/ 138113 w 105"/>
                  <a:gd name="T13" fmla="*/ 233363 h 160"/>
                  <a:gd name="T14" fmla="*/ 128588 w 105"/>
                  <a:gd name="T15" fmla="*/ 242888 h 160"/>
                  <a:gd name="T16" fmla="*/ 120650 w 105"/>
                  <a:gd name="T17" fmla="*/ 249238 h 160"/>
                  <a:gd name="T18" fmla="*/ 109538 w 105"/>
                  <a:gd name="T19" fmla="*/ 254000 h 160"/>
                  <a:gd name="T20" fmla="*/ 109538 w 105"/>
                  <a:gd name="T21" fmla="*/ 254000 h 160"/>
                  <a:gd name="T22" fmla="*/ 0 w 105"/>
                  <a:gd name="T23" fmla="*/ 168275 h 160"/>
                  <a:gd name="T24" fmla="*/ 0 w 105"/>
                  <a:gd name="T25" fmla="*/ 168275 h 160"/>
                  <a:gd name="T26" fmla="*/ 7938 w 105"/>
                  <a:gd name="T27" fmla="*/ 0 h 160"/>
                  <a:gd name="T28" fmla="*/ 7938 w 10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Freeform: Shape 255">
                <a:extLst>
                  <a:ext uri="{FF2B5EF4-FFF2-40B4-BE49-F238E27FC236}">
                    <a16:creationId xmlns:a16="http://schemas.microsoft.com/office/drawing/2014/main" xmlns="" id="{0A07231A-C4F2-4D08-BD49-8EAB04BE0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7938 w 102"/>
                  <a:gd name="T1" fmla="*/ 0 h 160"/>
                  <a:gd name="T2" fmla="*/ 7938 w 102"/>
                  <a:gd name="T3" fmla="*/ 0 h 160"/>
                  <a:gd name="T4" fmla="*/ 161925 w 102"/>
                  <a:gd name="T5" fmla="*/ 0 h 160"/>
                  <a:gd name="T6" fmla="*/ 161925 w 102"/>
                  <a:gd name="T7" fmla="*/ 0 h 160"/>
                  <a:gd name="T8" fmla="*/ 134938 w 102"/>
                  <a:gd name="T9" fmla="*/ 222250 h 160"/>
                  <a:gd name="T10" fmla="*/ 134938 w 102"/>
                  <a:gd name="T11" fmla="*/ 222250 h 160"/>
                  <a:gd name="T12" fmla="*/ 133350 w 102"/>
                  <a:gd name="T13" fmla="*/ 233363 h 160"/>
                  <a:gd name="T14" fmla="*/ 123825 w 102"/>
                  <a:gd name="T15" fmla="*/ 242888 h 160"/>
                  <a:gd name="T16" fmla="*/ 115888 w 102"/>
                  <a:gd name="T17" fmla="*/ 249238 h 160"/>
                  <a:gd name="T18" fmla="*/ 106363 w 102"/>
                  <a:gd name="T19" fmla="*/ 254000 h 160"/>
                  <a:gd name="T20" fmla="*/ 106363 w 102"/>
                  <a:gd name="T21" fmla="*/ 254000 h 160"/>
                  <a:gd name="T22" fmla="*/ 0 w 102"/>
                  <a:gd name="T23" fmla="*/ 166688 h 160"/>
                  <a:gd name="T24" fmla="*/ 0 w 102"/>
                  <a:gd name="T25" fmla="*/ 166688 h 160"/>
                  <a:gd name="T26" fmla="*/ 7938 w 102"/>
                  <a:gd name="T27" fmla="*/ 0 h 160"/>
                  <a:gd name="T28" fmla="*/ 7938 w 102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Freeform: Shape 256">
                <a:extLst>
                  <a:ext uri="{FF2B5EF4-FFF2-40B4-BE49-F238E27FC236}">
                    <a16:creationId xmlns:a16="http://schemas.microsoft.com/office/drawing/2014/main" xmlns="" id="{C2A365E4-B502-411B-A3A2-5F3E211D0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7938 w 98"/>
                  <a:gd name="T1" fmla="*/ 0 h 160"/>
                  <a:gd name="T2" fmla="*/ 7938 w 98"/>
                  <a:gd name="T3" fmla="*/ 0 h 160"/>
                  <a:gd name="T4" fmla="*/ 155575 w 98"/>
                  <a:gd name="T5" fmla="*/ 0 h 160"/>
                  <a:gd name="T6" fmla="*/ 155575 w 98"/>
                  <a:gd name="T7" fmla="*/ 0 h 160"/>
                  <a:gd name="T8" fmla="*/ 128588 w 98"/>
                  <a:gd name="T9" fmla="*/ 222250 h 160"/>
                  <a:gd name="T10" fmla="*/ 128588 w 98"/>
                  <a:gd name="T11" fmla="*/ 222250 h 160"/>
                  <a:gd name="T12" fmla="*/ 127000 w 98"/>
                  <a:gd name="T13" fmla="*/ 233363 h 160"/>
                  <a:gd name="T14" fmla="*/ 117475 w 98"/>
                  <a:gd name="T15" fmla="*/ 241300 h 160"/>
                  <a:gd name="T16" fmla="*/ 109538 w 98"/>
                  <a:gd name="T17" fmla="*/ 249238 h 160"/>
                  <a:gd name="T18" fmla="*/ 100013 w 98"/>
                  <a:gd name="T19" fmla="*/ 254000 h 160"/>
                  <a:gd name="T20" fmla="*/ 100013 w 98"/>
                  <a:gd name="T21" fmla="*/ 254000 h 160"/>
                  <a:gd name="T22" fmla="*/ 0 w 98"/>
                  <a:gd name="T23" fmla="*/ 163513 h 160"/>
                  <a:gd name="T24" fmla="*/ 0 w 98"/>
                  <a:gd name="T25" fmla="*/ 163513 h 160"/>
                  <a:gd name="T26" fmla="*/ 7938 w 98"/>
                  <a:gd name="T27" fmla="*/ 0 h 160"/>
                  <a:gd name="T28" fmla="*/ 7938 w 9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Freeform: Shape 257">
                <a:extLst>
                  <a:ext uri="{FF2B5EF4-FFF2-40B4-BE49-F238E27FC236}">
                    <a16:creationId xmlns:a16="http://schemas.microsoft.com/office/drawing/2014/main" xmlns="" id="{842BD31E-D71A-43D9-A5AD-CEDB73AB2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7938 w 94"/>
                  <a:gd name="T1" fmla="*/ 0 h 160"/>
                  <a:gd name="T2" fmla="*/ 7938 w 94"/>
                  <a:gd name="T3" fmla="*/ 0 h 160"/>
                  <a:gd name="T4" fmla="*/ 149225 w 94"/>
                  <a:gd name="T5" fmla="*/ 0 h 160"/>
                  <a:gd name="T6" fmla="*/ 149225 w 94"/>
                  <a:gd name="T7" fmla="*/ 0 h 160"/>
                  <a:gd name="T8" fmla="*/ 122238 w 94"/>
                  <a:gd name="T9" fmla="*/ 222250 h 160"/>
                  <a:gd name="T10" fmla="*/ 122238 w 94"/>
                  <a:gd name="T11" fmla="*/ 222250 h 160"/>
                  <a:gd name="T12" fmla="*/ 120650 w 94"/>
                  <a:gd name="T13" fmla="*/ 233363 h 160"/>
                  <a:gd name="T14" fmla="*/ 112713 w 94"/>
                  <a:gd name="T15" fmla="*/ 241300 h 160"/>
                  <a:gd name="T16" fmla="*/ 104775 w 94"/>
                  <a:gd name="T17" fmla="*/ 249238 h 160"/>
                  <a:gd name="T18" fmla="*/ 93663 w 94"/>
                  <a:gd name="T19" fmla="*/ 254000 h 160"/>
                  <a:gd name="T20" fmla="*/ 93663 w 94"/>
                  <a:gd name="T21" fmla="*/ 254000 h 160"/>
                  <a:gd name="T22" fmla="*/ 0 w 94"/>
                  <a:gd name="T23" fmla="*/ 161925 h 160"/>
                  <a:gd name="T24" fmla="*/ 0 w 94"/>
                  <a:gd name="T25" fmla="*/ 161925 h 160"/>
                  <a:gd name="T26" fmla="*/ 7938 w 94"/>
                  <a:gd name="T27" fmla="*/ 0 h 160"/>
                  <a:gd name="T28" fmla="*/ 7938 w 94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Freeform: Shape 258">
                <a:extLst>
                  <a:ext uri="{FF2B5EF4-FFF2-40B4-BE49-F238E27FC236}">
                    <a16:creationId xmlns:a16="http://schemas.microsoft.com/office/drawing/2014/main" xmlns="" id="{E0169078-D7E9-4942-B34B-364B1BBD2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7938 w 90"/>
                  <a:gd name="T1" fmla="*/ 0 h 160"/>
                  <a:gd name="T2" fmla="*/ 7938 w 90"/>
                  <a:gd name="T3" fmla="*/ 0 h 160"/>
                  <a:gd name="T4" fmla="*/ 142875 w 90"/>
                  <a:gd name="T5" fmla="*/ 0 h 160"/>
                  <a:gd name="T6" fmla="*/ 142875 w 90"/>
                  <a:gd name="T7" fmla="*/ 0 h 160"/>
                  <a:gd name="T8" fmla="*/ 115888 w 90"/>
                  <a:gd name="T9" fmla="*/ 222250 h 160"/>
                  <a:gd name="T10" fmla="*/ 115888 w 90"/>
                  <a:gd name="T11" fmla="*/ 222250 h 160"/>
                  <a:gd name="T12" fmla="*/ 114300 w 90"/>
                  <a:gd name="T13" fmla="*/ 233363 h 160"/>
                  <a:gd name="T14" fmla="*/ 106363 w 90"/>
                  <a:gd name="T15" fmla="*/ 241300 h 160"/>
                  <a:gd name="T16" fmla="*/ 98425 w 90"/>
                  <a:gd name="T17" fmla="*/ 249238 h 160"/>
                  <a:gd name="T18" fmla="*/ 87313 w 90"/>
                  <a:gd name="T19" fmla="*/ 254000 h 160"/>
                  <a:gd name="T20" fmla="*/ 87313 w 90"/>
                  <a:gd name="T21" fmla="*/ 254000 h 160"/>
                  <a:gd name="T22" fmla="*/ 0 w 90"/>
                  <a:gd name="T23" fmla="*/ 160338 h 160"/>
                  <a:gd name="T24" fmla="*/ 0 w 90"/>
                  <a:gd name="T25" fmla="*/ 160338 h 160"/>
                  <a:gd name="T26" fmla="*/ 7938 w 90"/>
                  <a:gd name="T27" fmla="*/ 0 h 160"/>
                  <a:gd name="T28" fmla="*/ 7938 w 90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Freeform: Shape 259">
                <a:extLst>
                  <a:ext uri="{FF2B5EF4-FFF2-40B4-BE49-F238E27FC236}">
                    <a16:creationId xmlns:a16="http://schemas.microsoft.com/office/drawing/2014/main" xmlns="" id="{27DB5D4E-9D78-4132-9D8A-C10B74F53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11113 w 88"/>
                  <a:gd name="T1" fmla="*/ 0 h 160"/>
                  <a:gd name="T2" fmla="*/ 11113 w 88"/>
                  <a:gd name="T3" fmla="*/ 0 h 160"/>
                  <a:gd name="T4" fmla="*/ 139700 w 88"/>
                  <a:gd name="T5" fmla="*/ 0 h 160"/>
                  <a:gd name="T6" fmla="*/ 139700 w 88"/>
                  <a:gd name="T7" fmla="*/ 0 h 160"/>
                  <a:gd name="T8" fmla="*/ 112713 w 88"/>
                  <a:gd name="T9" fmla="*/ 222250 h 160"/>
                  <a:gd name="T10" fmla="*/ 112713 w 88"/>
                  <a:gd name="T11" fmla="*/ 222250 h 160"/>
                  <a:gd name="T12" fmla="*/ 111125 w 88"/>
                  <a:gd name="T13" fmla="*/ 233363 h 160"/>
                  <a:gd name="T14" fmla="*/ 103188 w 88"/>
                  <a:gd name="T15" fmla="*/ 241300 h 160"/>
                  <a:gd name="T16" fmla="*/ 95250 w 88"/>
                  <a:gd name="T17" fmla="*/ 249238 h 160"/>
                  <a:gd name="T18" fmla="*/ 87313 w 88"/>
                  <a:gd name="T19" fmla="*/ 254000 h 160"/>
                  <a:gd name="T20" fmla="*/ 87313 w 88"/>
                  <a:gd name="T21" fmla="*/ 254000 h 160"/>
                  <a:gd name="T22" fmla="*/ 0 w 88"/>
                  <a:gd name="T23" fmla="*/ 157163 h 160"/>
                  <a:gd name="T24" fmla="*/ 0 w 88"/>
                  <a:gd name="T25" fmla="*/ 157163 h 160"/>
                  <a:gd name="T26" fmla="*/ 11113 w 88"/>
                  <a:gd name="T27" fmla="*/ 0 h 160"/>
                  <a:gd name="T28" fmla="*/ 11113 w 88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Freeform: Shape 260">
                <a:extLst>
                  <a:ext uri="{FF2B5EF4-FFF2-40B4-BE49-F238E27FC236}">
                    <a16:creationId xmlns:a16="http://schemas.microsoft.com/office/drawing/2014/main" xmlns="" id="{D2790D57-9CD4-457B-8B36-C53BAB4D1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9525 w 83"/>
                  <a:gd name="T1" fmla="*/ 0 h 160"/>
                  <a:gd name="T2" fmla="*/ 9525 w 83"/>
                  <a:gd name="T3" fmla="*/ 0 h 160"/>
                  <a:gd name="T4" fmla="*/ 131763 w 83"/>
                  <a:gd name="T5" fmla="*/ 0 h 160"/>
                  <a:gd name="T6" fmla="*/ 131763 w 83"/>
                  <a:gd name="T7" fmla="*/ 0 h 160"/>
                  <a:gd name="T8" fmla="*/ 104775 w 83"/>
                  <a:gd name="T9" fmla="*/ 222250 h 160"/>
                  <a:gd name="T10" fmla="*/ 104775 w 83"/>
                  <a:gd name="T11" fmla="*/ 222250 h 160"/>
                  <a:gd name="T12" fmla="*/ 103188 w 83"/>
                  <a:gd name="T13" fmla="*/ 233363 h 160"/>
                  <a:gd name="T14" fmla="*/ 95250 w 83"/>
                  <a:gd name="T15" fmla="*/ 241300 h 160"/>
                  <a:gd name="T16" fmla="*/ 87313 w 83"/>
                  <a:gd name="T17" fmla="*/ 247650 h 160"/>
                  <a:gd name="T18" fmla="*/ 79375 w 83"/>
                  <a:gd name="T19" fmla="*/ 254000 h 160"/>
                  <a:gd name="T20" fmla="*/ 79375 w 83"/>
                  <a:gd name="T21" fmla="*/ 254000 h 160"/>
                  <a:gd name="T22" fmla="*/ 0 w 83"/>
                  <a:gd name="T23" fmla="*/ 157163 h 160"/>
                  <a:gd name="T24" fmla="*/ 0 w 83"/>
                  <a:gd name="T25" fmla="*/ 157163 h 160"/>
                  <a:gd name="T26" fmla="*/ 9525 w 83"/>
                  <a:gd name="T27" fmla="*/ 0 h 160"/>
                  <a:gd name="T28" fmla="*/ 9525 w 83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Freeform: Shape 261">
                <a:extLst>
                  <a:ext uri="{FF2B5EF4-FFF2-40B4-BE49-F238E27FC236}">
                    <a16:creationId xmlns:a16="http://schemas.microsoft.com/office/drawing/2014/main" xmlns="" id="{C870BB9C-3EDD-48A1-A9F7-78C42FD1C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7938 w 79"/>
                  <a:gd name="T1" fmla="*/ 0 h 160"/>
                  <a:gd name="T2" fmla="*/ 7938 w 79"/>
                  <a:gd name="T3" fmla="*/ 0 h 160"/>
                  <a:gd name="T4" fmla="*/ 125413 w 79"/>
                  <a:gd name="T5" fmla="*/ 0 h 160"/>
                  <a:gd name="T6" fmla="*/ 125413 w 79"/>
                  <a:gd name="T7" fmla="*/ 0 h 160"/>
                  <a:gd name="T8" fmla="*/ 98425 w 79"/>
                  <a:gd name="T9" fmla="*/ 222250 h 160"/>
                  <a:gd name="T10" fmla="*/ 98425 w 79"/>
                  <a:gd name="T11" fmla="*/ 222250 h 160"/>
                  <a:gd name="T12" fmla="*/ 96838 w 79"/>
                  <a:gd name="T13" fmla="*/ 233363 h 160"/>
                  <a:gd name="T14" fmla="*/ 88900 w 79"/>
                  <a:gd name="T15" fmla="*/ 241300 h 160"/>
                  <a:gd name="T16" fmla="*/ 80963 w 79"/>
                  <a:gd name="T17" fmla="*/ 247650 h 160"/>
                  <a:gd name="T18" fmla="*/ 73025 w 79"/>
                  <a:gd name="T19" fmla="*/ 254000 h 160"/>
                  <a:gd name="T20" fmla="*/ 73025 w 79"/>
                  <a:gd name="T21" fmla="*/ 254000 h 160"/>
                  <a:gd name="T22" fmla="*/ 0 w 79"/>
                  <a:gd name="T23" fmla="*/ 155575 h 160"/>
                  <a:gd name="T24" fmla="*/ 0 w 79"/>
                  <a:gd name="T25" fmla="*/ 155575 h 160"/>
                  <a:gd name="T26" fmla="*/ 7938 w 79"/>
                  <a:gd name="T27" fmla="*/ 0 h 160"/>
                  <a:gd name="T28" fmla="*/ 7938 w 79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Freeform: Shape 262">
                <a:extLst>
                  <a:ext uri="{FF2B5EF4-FFF2-40B4-BE49-F238E27FC236}">
                    <a16:creationId xmlns:a16="http://schemas.microsoft.com/office/drawing/2014/main" xmlns="" id="{9008BC1F-EFDD-48D0-A88D-F6DF479FF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7938 w 75"/>
                  <a:gd name="T1" fmla="*/ 0 h 160"/>
                  <a:gd name="T2" fmla="*/ 7938 w 75"/>
                  <a:gd name="T3" fmla="*/ 0 h 160"/>
                  <a:gd name="T4" fmla="*/ 119063 w 75"/>
                  <a:gd name="T5" fmla="*/ 0 h 160"/>
                  <a:gd name="T6" fmla="*/ 119063 w 75"/>
                  <a:gd name="T7" fmla="*/ 0 h 160"/>
                  <a:gd name="T8" fmla="*/ 92075 w 75"/>
                  <a:gd name="T9" fmla="*/ 222250 h 160"/>
                  <a:gd name="T10" fmla="*/ 92075 w 75"/>
                  <a:gd name="T11" fmla="*/ 222250 h 160"/>
                  <a:gd name="T12" fmla="*/ 90488 w 75"/>
                  <a:gd name="T13" fmla="*/ 233363 h 160"/>
                  <a:gd name="T14" fmla="*/ 82550 w 75"/>
                  <a:gd name="T15" fmla="*/ 241300 h 160"/>
                  <a:gd name="T16" fmla="*/ 76200 w 75"/>
                  <a:gd name="T17" fmla="*/ 247650 h 160"/>
                  <a:gd name="T18" fmla="*/ 68263 w 75"/>
                  <a:gd name="T19" fmla="*/ 254000 h 160"/>
                  <a:gd name="T20" fmla="*/ 68263 w 75"/>
                  <a:gd name="T21" fmla="*/ 254000 h 160"/>
                  <a:gd name="T22" fmla="*/ 0 w 75"/>
                  <a:gd name="T23" fmla="*/ 152400 h 160"/>
                  <a:gd name="T24" fmla="*/ 0 w 75"/>
                  <a:gd name="T25" fmla="*/ 152400 h 160"/>
                  <a:gd name="T26" fmla="*/ 7938 w 75"/>
                  <a:gd name="T27" fmla="*/ 0 h 160"/>
                  <a:gd name="T28" fmla="*/ 7938 w 75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Freeform: Shape 263">
                <a:extLst>
                  <a:ext uri="{FF2B5EF4-FFF2-40B4-BE49-F238E27FC236}">
                    <a16:creationId xmlns:a16="http://schemas.microsoft.com/office/drawing/2014/main" xmlns="" id="{4DFF4D92-D4C6-4018-B366-1EF08A14C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7938 w 71"/>
                  <a:gd name="T1" fmla="*/ 0 h 160"/>
                  <a:gd name="T2" fmla="*/ 7938 w 71"/>
                  <a:gd name="T3" fmla="*/ 0 h 160"/>
                  <a:gd name="T4" fmla="*/ 112713 w 71"/>
                  <a:gd name="T5" fmla="*/ 0 h 160"/>
                  <a:gd name="T6" fmla="*/ 112713 w 71"/>
                  <a:gd name="T7" fmla="*/ 0 h 160"/>
                  <a:gd name="T8" fmla="*/ 85725 w 71"/>
                  <a:gd name="T9" fmla="*/ 222250 h 160"/>
                  <a:gd name="T10" fmla="*/ 85725 w 71"/>
                  <a:gd name="T11" fmla="*/ 222250 h 160"/>
                  <a:gd name="T12" fmla="*/ 84138 w 71"/>
                  <a:gd name="T13" fmla="*/ 233363 h 160"/>
                  <a:gd name="T14" fmla="*/ 76200 w 71"/>
                  <a:gd name="T15" fmla="*/ 241300 h 160"/>
                  <a:gd name="T16" fmla="*/ 69850 w 71"/>
                  <a:gd name="T17" fmla="*/ 247650 h 160"/>
                  <a:gd name="T18" fmla="*/ 61913 w 71"/>
                  <a:gd name="T19" fmla="*/ 254000 h 160"/>
                  <a:gd name="T20" fmla="*/ 61913 w 71"/>
                  <a:gd name="T21" fmla="*/ 254000 h 160"/>
                  <a:gd name="T22" fmla="*/ 0 w 71"/>
                  <a:gd name="T23" fmla="*/ 150813 h 160"/>
                  <a:gd name="T24" fmla="*/ 0 w 71"/>
                  <a:gd name="T25" fmla="*/ 150813 h 160"/>
                  <a:gd name="T26" fmla="*/ 7938 w 71"/>
                  <a:gd name="T27" fmla="*/ 0 h 160"/>
                  <a:gd name="T28" fmla="*/ 7938 w 71"/>
                  <a:gd name="T29" fmla="*/ 0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Freeform: Shape 264">
                <a:extLst>
                  <a:ext uri="{FF2B5EF4-FFF2-40B4-BE49-F238E27FC236}">
                    <a16:creationId xmlns:a16="http://schemas.microsoft.com/office/drawing/2014/main" xmlns="" id="{3B458ECF-F509-40C7-BBA5-5D14B8924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11113 w 69"/>
                  <a:gd name="T1" fmla="*/ 0 h 159"/>
                  <a:gd name="T2" fmla="*/ 11113 w 69"/>
                  <a:gd name="T3" fmla="*/ 0 h 159"/>
                  <a:gd name="T4" fmla="*/ 109538 w 69"/>
                  <a:gd name="T5" fmla="*/ 0 h 159"/>
                  <a:gd name="T6" fmla="*/ 109538 w 69"/>
                  <a:gd name="T7" fmla="*/ 0 h 159"/>
                  <a:gd name="T8" fmla="*/ 82550 w 69"/>
                  <a:gd name="T9" fmla="*/ 222250 h 159"/>
                  <a:gd name="T10" fmla="*/ 82550 w 69"/>
                  <a:gd name="T11" fmla="*/ 222250 h 159"/>
                  <a:gd name="T12" fmla="*/ 80963 w 69"/>
                  <a:gd name="T13" fmla="*/ 233363 h 159"/>
                  <a:gd name="T14" fmla="*/ 73025 w 69"/>
                  <a:gd name="T15" fmla="*/ 241300 h 159"/>
                  <a:gd name="T16" fmla="*/ 66675 w 69"/>
                  <a:gd name="T17" fmla="*/ 247650 h 159"/>
                  <a:gd name="T18" fmla="*/ 58738 w 69"/>
                  <a:gd name="T19" fmla="*/ 252413 h 159"/>
                  <a:gd name="T20" fmla="*/ 58738 w 69"/>
                  <a:gd name="T21" fmla="*/ 252413 h 159"/>
                  <a:gd name="T22" fmla="*/ 0 w 69"/>
                  <a:gd name="T23" fmla="*/ 149225 h 159"/>
                  <a:gd name="T24" fmla="*/ 0 w 69"/>
                  <a:gd name="T25" fmla="*/ 149225 h 159"/>
                  <a:gd name="T26" fmla="*/ 11113 w 69"/>
                  <a:gd name="T27" fmla="*/ 0 h 159"/>
                  <a:gd name="T28" fmla="*/ 11113 w 6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Freeform: Shape 265">
                <a:extLst>
                  <a:ext uri="{FF2B5EF4-FFF2-40B4-BE49-F238E27FC236}">
                    <a16:creationId xmlns:a16="http://schemas.microsoft.com/office/drawing/2014/main" xmlns="" id="{C51F6EB4-000E-402E-80C3-E0E21C0E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11113 w 65"/>
                  <a:gd name="T1" fmla="*/ 0 h 159"/>
                  <a:gd name="T2" fmla="*/ 11113 w 65"/>
                  <a:gd name="T3" fmla="*/ 0 h 159"/>
                  <a:gd name="T4" fmla="*/ 103188 w 65"/>
                  <a:gd name="T5" fmla="*/ 0 h 159"/>
                  <a:gd name="T6" fmla="*/ 103188 w 65"/>
                  <a:gd name="T7" fmla="*/ 0 h 159"/>
                  <a:gd name="T8" fmla="*/ 76200 w 65"/>
                  <a:gd name="T9" fmla="*/ 222250 h 159"/>
                  <a:gd name="T10" fmla="*/ 76200 w 65"/>
                  <a:gd name="T11" fmla="*/ 222250 h 159"/>
                  <a:gd name="T12" fmla="*/ 74613 w 65"/>
                  <a:gd name="T13" fmla="*/ 233363 h 159"/>
                  <a:gd name="T14" fmla="*/ 66675 w 65"/>
                  <a:gd name="T15" fmla="*/ 241300 h 159"/>
                  <a:gd name="T16" fmla="*/ 60325 w 65"/>
                  <a:gd name="T17" fmla="*/ 247650 h 159"/>
                  <a:gd name="T18" fmla="*/ 52388 w 65"/>
                  <a:gd name="T19" fmla="*/ 252413 h 159"/>
                  <a:gd name="T20" fmla="*/ 52388 w 65"/>
                  <a:gd name="T21" fmla="*/ 252413 h 159"/>
                  <a:gd name="T22" fmla="*/ 0 w 65"/>
                  <a:gd name="T23" fmla="*/ 146050 h 159"/>
                  <a:gd name="T24" fmla="*/ 0 w 65"/>
                  <a:gd name="T25" fmla="*/ 146050 h 159"/>
                  <a:gd name="T26" fmla="*/ 11113 w 65"/>
                  <a:gd name="T27" fmla="*/ 0 h 159"/>
                  <a:gd name="T28" fmla="*/ 11113 w 6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Freeform: Shape 266">
                <a:extLst>
                  <a:ext uri="{FF2B5EF4-FFF2-40B4-BE49-F238E27FC236}">
                    <a16:creationId xmlns:a16="http://schemas.microsoft.com/office/drawing/2014/main" xmlns="" id="{1B5FADA8-EBFA-4C8A-86D9-3C2CD7F94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9525 w 60"/>
                  <a:gd name="T1" fmla="*/ 0 h 159"/>
                  <a:gd name="T2" fmla="*/ 9525 w 60"/>
                  <a:gd name="T3" fmla="*/ 0 h 159"/>
                  <a:gd name="T4" fmla="*/ 95250 w 60"/>
                  <a:gd name="T5" fmla="*/ 0 h 159"/>
                  <a:gd name="T6" fmla="*/ 95250 w 60"/>
                  <a:gd name="T7" fmla="*/ 0 h 159"/>
                  <a:gd name="T8" fmla="*/ 68263 w 60"/>
                  <a:gd name="T9" fmla="*/ 222250 h 159"/>
                  <a:gd name="T10" fmla="*/ 68263 w 60"/>
                  <a:gd name="T11" fmla="*/ 222250 h 159"/>
                  <a:gd name="T12" fmla="*/ 66675 w 60"/>
                  <a:gd name="T13" fmla="*/ 233363 h 159"/>
                  <a:gd name="T14" fmla="*/ 61913 w 60"/>
                  <a:gd name="T15" fmla="*/ 239713 h 159"/>
                  <a:gd name="T16" fmla="*/ 52388 w 60"/>
                  <a:gd name="T17" fmla="*/ 247650 h 159"/>
                  <a:gd name="T18" fmla="*/ 46038 w 60"/>
                  <a:gd name="T19" fmla="*/ 252413 h 159"/>
                  <a:gd name="T20" fmla="*/ 46038 w 60"/>
                  <a:gd name="T21" fmla="*/ 252413 h 159"/>
                  <a:gd name="T22" fmla="*/ 0 w 60"/>
                  <a:gd name="T23" fmla="*/ 144463 h 159"/>
                  <a:gd name="T24" fmla="*/ 0 w 60"/>
                  <a:gd name="T25" fmla="*/ 144463 h 159"/>
                  <a:gd name="T26" fmla="*/ 9525 w 60"/>
                  <a:gd name="T27" fmla="*/ 0 h 159"/>
                  <a:gd name="T28" fmla="*/ 9525 w 6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Freeform: Shape 267">
                <a:extLst>
                  <a:ext uri="{FF2B5EF4-FFF2-40B4-BE49-F238E27FC236}">
                    <a16:creationId xmlns:a16="http://schemas.microsoft.com/office/drawing/2014/main" xmlns="" id="{1F627914-0055-4CE7-95FB-DDDF69C1D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9525 w 56"/>
                  <a:gd name="T1" fmla="*/ 0 h 159"/>
                  <a:gd name="T2" fmla="*/ 9525 w 56"/>
                  <a:gd name="T3" fmla="*/ 0 h 159"/>
                  <a:gd name="T4" fmla="*/ 88900 w 56"/>
                  <a:gd name="T5" fmla="*/ 0 h 159"/>
                  <a:gd name="T6" fmla="*/ 88900 w 56"/>
                  <a:gd name="T7" fmla="*/ 0 h 159"/>
                  <a:gd name="T8" fmla="*/ 61913 w 56"/>
                  <a:gd name="T9" fmla="*/ 222250 h 159"/>
                  <a:gd name="T10" fmla="*/ 61913 w 56"/>
                  <a:gd name="T11" fmla="*/ 222250 h 159"/>
                  <a:gd name="T12" fmla="*/ 60325 w 56"/>
                  <a:gd name="T13" fmla="*/ 233363 h 159"/>
                  <a:gd name="T14" fmla="*/ 55563 w 56"/>
                  <a:gd name="T15" fmla="*/ 239713 h 159"/>
                  <a:gd name="T16" fmla="*/ 46038 w 56"/>
                  <a:gd name="T17" fmla="*/ 247650 h 159"/>
                  <a:gd name="T18" fmla="*/ 39688 w 56"/>
                  <a:gd name="T19" fmla="*/ 252413 h 159"/>
                  <a:gd name="T20" fmla="*/ 39688 w 56"/>
                  <a:gd name="T21" fmla="*/ 252413 h 159"/>
                  <a:gd name="T22" fmla="*/ 0 w 56"/>
                  <a:gd name="T23" fmla="*/ 144463 h 159"/>
                  <a:gd name="T24" fmla="*/ 0 w 56"/>
                  <a:gd name="T25" fmla="*/ 144463 h 159"/>
                  <a:gd name="T26" fmla="*/ 9525 w 56"/>
                  <a:gd name="T27" fmla="*/ 0 h 159"/>
                  <a:gd name="T28" fmla="*/ 9525 w 5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Freeform: Shape 268">
                <a:extLst>
                  <a:ext uri="{FF2B5EF4-FFF2-40B4-BE49-F238E27FC236}">
                    <a16:creationId xmlns:a16="http://schemas.microsoft.com/office/drawing/2014/main" xmlns="" id="{63728CD2-C354-4D2C-8E18-9F201E604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11113 w 54"/>
                  <a:gd name="T1" fmla="*/ 0 h 159"/>
                  <a:gd name="T2" fmla="*/ 11113 w 54"/>
                  <a:gd name="T3" fmla="*/ 0 h 159"/>
                  <a:gd name="T4" fmla="*/ 85725 w 54"/>
                  <a:gd name="T5" fmla="*/ 0 h 159"/>
                  <a:gd name="T6" fmla="*/ 85725 w 54"/>
                  <a:gd name="T7" fmla="*/ 0 h 159"/>
                  <a:gd name="T8" fmla="*/ 58738 w 54"/>
                  <a:gd name="T9" fmla="*/ 222250 h 159"/>
                  <a:gd name="T10" fmla="*/ 58738 w 54"/>
                  <a:gd name="T11" fmla="*/ 222250 h 159"/>
                  <a:gd name="T12" fmla="*/ 57150 w 54"/>
                  <a:gd name="T13" fmla="*/ 230188 h 159"/>
                  <a:gd name="T14" fmla="*/ 52388 w 54"/>
                  <a:gd name="T15" fmla="*/ 239713 h 159"/>
                  <a:gd name="T16" fmla="*/ 46038 w 54"/>
                  <a:gd name="T17" fmla="*/ 246063 h 159"/>
                  <a:gd name="T18" fmla="*/ 36513 w 54"/>
                  <a:gd name="T19" fmla="*/ 252413 h 159"/>
                  <a:gd name="T20" fmla="*/ 36513 w 54"/>
                  <a:gd name="T21" fmla="*/ 252413 h 159"/>
                  <a:gd name="T22" fmla="*/ 0 w 54"/>
                  <a:gd name="T23" fmla="*/ 142875 h 159"/>
                  <a:gd name="T24" fmla="*/ 0 w 54"/>
                  <a:gd name="T25" fmla="*/ 142875 h 159"/>
                  <a:gd name="T26" fmla="*/ 11113 w 54"/>
                  <a:gd name="T27" fmla="*/ 0 h 159"/>
                  <a:gd name="T28" fmla="*/ 11113 w 54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Freeform: Shape 269">
                <a:extLst>
                  <a:ext uri="{FF2B5EF4-FFF2-40B4-BE49-F238E27FC236}">
                    <a16:creationId xmlns:a16="http://schemas.microsoft.com/office/drawing/2014/main" xmlns="" id="{5911BA96-EC77-42C6-A499-B444E72C4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11113 w 50"/>
                  <a:gd name="T1" fmla="*/ 0 h 159"/>
                  <a:gd name="T2" fmla="*/ 11113 w 50"/>
                  <a:gd name="T3" fmla="*/ 0 h 159"/>
                  <a:gd name="T4" fmla="*/ 79375 w 50"/>
                  <a:gd name="T5" fmla="*/ 0 h 159"/>
                  <a:gd name="T6" fmla="*/ 79375 w 50"/>
                  <a:gd name="T7" fmla="*/ 0 h 159"/>
                  <a:gd name="T8" fmla="*/ 52388 w 50"/>
                  <a:gd name="T9" fmla="*/ 222250 h 159"/>
                  <a:gd name="T10" fmla="*/ 52388 w 50"/>
                  <a:gd name="T11" fmla="*/ 222250 h 159"/>
                  <a:gd name="T12" fmla="*/ 50800 w 50"/>
                  <a:gd name="T13" fmla="*/ 230188 h 159"/>
                  <a:gd name="T14" fmla="*/ 46038 w 50"/>
                  <a:gd name="T15" fmla="*/ 239713 h 159"/>
                  <a:gd name="T16" fmla="*/ 39688 w 50"/>
                  <a:gd name="T17" fmla="*/ 246063 h 159"/>
                  <a:gd name="T18" fmla="*/ 30163 w 50"/>
                  <a:gd name="T19" fmla="*/ 252413 h 159"/>
                  <a:gd name="T20" fmla="*/ 30163 w 50"/>
                  <a:gd name="T21" fmla="*/ 252413 h 159"/>
                  <a:gd name="T22" fmla="*/ 0 w 50"/>
                  <a:gd name="T23" fmla="*/ 139700 h 159"/>
                  <a:gd name="T24" fmla="*/ 0 w 50"/>
                  <a:gd name="T25" fmla="*/ 139700 h 159"/>
                  <a:gd name="T26" fmla="*/ 11113 w 50"/>
                  <a:gd name="T27" fmla="*/ 0 h 159"/>
                  <a:gd name="T28" fmla="*/ 11113 w 50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Freeform: Shape 270">
                <a:extLst>
                  <a:ext uri="{FF2B5EF4-FFF2-40B4-BE49-F238E27FC236}">
                    <a16:creationId xmlns:a16="http://schemas.microsoft.com/office/drawing/2014/main" xmlns="" id="{8D31B4EE-FA01-4503-929D-6DC7AE446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11113 w 46"/>
                  <a:gd name="T1" fmla="*/ 0 h 159"/>
                  <a:gd name="T2" fmla="*/ 11113 w 46"/>
                  <a:gd name="T3" fmla="*/ 0 h 159"/>
                  <a:gd name="T4" fmla="*/ 73025 w 46"/>
                  <a:gd name="T5" fmla="*/ 0 h 159"/>
                  <a:gd name="T6" fmla="*/ 73025 w 46"/>
                  <a:gd name="T7" fmla="*/ 0 h 159"/>
                  <a:gd name="T8" fmla="*/ 46038 w 46"/>
                  <a:gd name="T9" fmla="*/ 222250 h 159"/>
                  <a:gd name="T10" fmla="*/ 46038 w 46"/>
                  <a:gd name="T11" fmla="*/ 222250 h 159"/>
                  <a:gd name="T12" fmla="*/ 44450 w 46"/>
                  <a:gd name="T13" fmla="*/ 230188 h 159"/>
                  <a:gd name="T14" fmla="*/ 39688 w 46"/>
                  <a:gd name="T15" fmla="*/ 239713 h 159"/>
                  <a:gd name="T16" fmla="*/ 33338 w 46"/>
                  <a:gd name="T17" fmla="*/ 246063 h 159"/>
                  <a:gd name="T18" fmla="*/ 26988 w 46"/>
                  <a:gd name="T19" fmla="*/ 252413 h 159"/>
                  <a:gd name="T20" fmla="*/ 26988 w 46"/>
                  <a:gd name="T21" fmla="*/ 252413 h 159"/>
                  <a:gd name="T22" fmla="*/ 0 w 46"/>
                  <a:gd name="T23" fmla="*/ 138113 h 159"/>
                  <a:gd name="T24" fmla="*/ 0 w 46"/>
                  <a:gd name="T25" fmla="*/ 138113 h 159"/>
                  <a:gd name="T26" fmla="*/ 11113 w 46"/>
                  <a:gd name="T27" fmla="*/ 0 h 159"/>
                  <a:gd name="T28" fmla="*/ 11113 w 46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Freeform: Shape 271">
                <a:extLst>
                  <a:ext uri="{FF2B5EF4-FFF2-40B4-BE49-F238E27FC236}">
                    <a16:creationId xmlns:a16="http://schemas.microsoft.com/office/drawing/2014/main" xmlns="" id="{ADEAA783-2862-4F07-8657-2B92B55CF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9525 w 41"/>
                  <a:gd name="T1" fmla="*/ 0 h 159"/>
                  <a:gd name="T2" fmla="*/ 9525 w 41"/>
                  <a:gd name="T3" fmla="*/ 0 h 159"/>
                  <a:gd name="T4" fmla="*/ 65088 w 41"/>
                  <a:gd name="T5" fmla="*/ 0 h 159"/>
                  <a:gd name="T6" fmla="*/ 65088 w 41"/>
                  <a:gd name="T7" fmla="*/ 0 h 159"/>
                  <a:gd name="T8" fmla="*/ 38100 w 41"/>
                  <a:gd name="T9" fmla="*/ 222250 h 159"/>
                  <a:gd name="T10" fmla="*/ 38100 w 41"/>
                  <a:gd name="T11" fmla="*/ 222250 h 159"/>
                  <a:gd name="T12" fmla="*/ 36513 w 41"/>
                  <a:gd name="T13" fmla="*/ 230188 h 159"/>
                  <a:gd name="T14" fmla="*/ 31750 w 41"/>
                  <a:gd name="T15" fmla="*/ 239713 h 159"/>
                  <a:gd name="T16" fmla="*/ 25400 w 41"/>
                  <a:gd name="T17" fmla="*/ 246063 h 159"/>
                  <a:gd name="T18" fmla="*/ 19050 w 41"/>
                  <a:gd name="T19" fmla="*/ 252413 h 159"/>
                  <a:gd name="T20" fmla="*/ 19050 w 41"/>
                  <a:gd name="T21" fmla="*/ 252413 h 159"/>
                  <a:gd name="T22" fmla="*/ 0 w 41"/>
                  <a:gd name="T23" fmla="*/ 136525 h 159"/>
                  <a:gd name="T24" fmla="*/ 0 w 41"/>
                  <a:gd name="T25" fmla="*/ 136525 h 159"/>
                  <a:gd name="T26" fmla="*/ 9525 w 41"/>
                  <a:gd name="T27" fmla="*/ 0 h 159"/>
                  <a:gd name="T28" fmla="*/ 9525 w 41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Freeform: Shape 272">
                <a:extLst>
                  <a:ext uri="{FF2B5EF4-FFF2-40B4-BE49-F238E27FC236}">
                    <a16:creationId xmlns:a16="http://schemas.microsoft.com/office/drawing/2014/main" xmlns="" id="{38679A91-6854-45FF-B857-708D208EC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12700 w 39"/>
                  <a:gd name="T1" fmla="*/ 0 h 159"/>
                  <a:gd name="T2" fmla="*/ 12700 w 39"/>
                  <a:gd name="T3" fmla="*/ 0 h 159"/>
                  <a:gd name="T4" fmla="*/ 61913 w 39"/>
                  <a:gd name="T5" fmla="*/ 0 h 159"/>
                  <a:gd name="T6" fmla="*/ 61913 w 39"/>
                  <a:gd name="T7" fmla="*/ 0 h 159"/>
                  <a:gd name="T8" fmla="*/ 34925 w 39"/>
                  <a:gd name="T9" fmla="*/ 222250 h 159"/>
                  <a:gd name="T10" fmla="*/ 34925 w 39"/>
                  <a:gd name="T11" fmla="*/ 222250 h 159"/>
                  <a:gd name="T12" fmla="*/ 33338 w 39"/>
                  <a:gd name="T13" fmla="*/ 230188 h 159"/>
                  <a:gd name="T14" fmla="*/ 28575 w 39"/>
                  <a:gd name="T15" fmla="*/ 239713 h 159"/>
                  <a:gd name="T16" fmla="*/ 22225 w 39"/>
                  <a:gd name="T17" fmla="*/ 246063 h 159"/>
                  <a:gd name="T18" fmla="*/ 15875 w 39"/>
                  <a:gd name="T19" fmla="*/ 252413 h 159"/>
                  <a:gd name="T20" fmla="*/ 15875 w 39"/>
                  <a:gd name="T21" fmla="*/ 252413 h 159"/>
                  <a:gd name="T22" fmla="*/ 0 w 39"/>
                  <a:gd name="T23" fmla="*/ 133350 h 159"/>
                  <a:gd name="T24" fmla="*/ 0 w 39"/>
                  <a:gd name="T25" fmla="*/ 133350 h 159"/>
                  <a:gd name="T26" fmla="*/ 12700 w 39"/>
                  <a:gd name="T27" fmla="*/ 0 h 159"/>
                  <a:gd name="T28" fmla="*/ 12700 w 39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Freeform: Shape 273">
                <a:extLst>
                  <a:ext uri="{FF2B5EF4-FFF2-40B4-BE49-F238E27FC236}">
                    <a16:creationId xmlns:a16="http://schemas.microsoft.com/office/drawing/2014/main" xmlns="" id="{5704E4A6-4D8D-435F-BDE0-B4BDA205F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12700 w 35"/>
                  <a:gd name="T1" fmla="*/ 0 h 159"/>
                  <a:gd name="T2" fmla="*/ 12700 w 35"/>
                  <a:gd name="T3" fmla="*/ 0 h 159"/>
                  <a:gd name="T4" fmla="*/ 55563 w 35"/>
                  <a:gd name="T5" fmla="*/ 0 h 159"/>
                  <a:gd name="T6" fmla="*/ 55563 w 35"/>
                  <a:gd name="T7" fmla="*/ 0 h 159"/>
                  <a:gd name="T8" fmla="*/ 28575 w 35"/>
                  <a:gd name="T9" fmla="*/ 222250 h 159"/>
                  <a:gd name="T10" fmla="*/ 28575 w 35"/>
                  <a:gd name="T11" fmla="*/ 222250 h 159"/>
                  <a:gd name="T12" fmla="*/ 26988 w 35"/>
                  <a:gd name="T13" fmla="*/ 230188 h 159"/>
                  <a:gd name="T14" fmla="*/ 22225 w 35"/>
                  <a:gd name="T15" fmla="*/ 239713 h 159"/>
                  <a:gd name="T16" fmla="*/ 17463 w 35"/>
                  <a:gd name="T17" fmla="*/ 246063 h 159"/>
                  <a:gd name="T18" fmla="*/ 11113 w 35"/>
                  <a:gd name="T19" fmla="*/ 252413 h 159"/>
                  <a:gd name="T20" fmla="*/ 11113 w 35"/>
                  <a:gd name="T21" fmla="*/ 252413 h 159"/>
                  <a:gd name="T22" fmla="*/ 0 w 35"/>
                  <a:gd name="T23" fmla="*/ 133350 h 159"/>
                  <a:gd name="T24" fmla="*/ 0 w 35"/>
                  <a:gd name="T25" fmla="*/ 133350 h 159"/>
                  <a:gd name="T26" fmla="*/ 12700 w 35"/>
                  <a:gd name="T27" fmla="*/ 0 h 159"/>
                  <a:gd name="T28" fmla="*/ 12700 w 35"/>
                  <a:gd name="T29" fmla="*/ 0 h 15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Freeform: Shape 274">
                <a:extLst>
                  <a:ext uri="{FF2B5EF4-FFF2-40B4-BE49-F238E27FC236}">
                    <a16:creationId xmlns:a16="http://schemas.microsoft.com/office/drawing/2014/main" xmlns="" id="{DF7CDBD6-D65A-4064-9DF2-07A3AFDB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11113 w 31"/>
                  <a:gd name="T1" fmla="*/ 0 h 157"/>
                  <a:gd name="T2" fmla="*/ 11113 w 31"/>
                  <a:gd name="T3" fmla="*/ 0 h 157"/>
                  <a:gd name="T4" fmla="*/ 49213 w 31"/>
                  <a:gd name="T5" fmla="*/ 0 h 157"/>
                  <a:gd name="T6" fmla="*/ 49213 w 31"/>
                  <a:gd name="T7" fmla="*/ 0 h 157"/>
                  <a:gd name="T8" fmla="*/ 22225 w 31"/>
                  <a:gd name="T9" fmla="*/ 222250 h 157"/>
                  <a:gd name="T10" fmla="*/ 22225 w 31"/>
                  <a:gd name="T11" fmla="*/ 222250 h 157"/>
                  <a:gd name="T12" fmla="*/ 20638 w 31"/>
                  <a:gd name="T13" fmla="*/ 230188 h 157"/>
                  <a:gd name="T14" fmla="*/ 15875 w 31"/>
                  <a:gd name="T15" fmla="*/ 239713 h 157"/>
                  <a:gd name="T16" fmla="*/ 11113 w 31"/>
                  <a:gd name="T17" fmla="*/ 246063 h 157"/>
                  <a:gd name="T18" fmla="*/ 4763 w 31"/>
                  <a:gd name="T19" fmla="*/ 249238 h 157"/>
                  <a:gd name="T20" fmla="*/ 4763 w 31"/>
                  <a:gd name="T21" fmla="*/ 249238 h 157"/>
                  <a:gd name="T22" fmla="*/ 0 w 31"/>
                  <a:gd name="T23" fmla="*/ 131763 h 157"/>
                  <a:gd name="T24" fmla="*/ 0 w 31"/>
                  <a:gd name="T25" fmla="*/ 131763 h 157"/>
                  <a:gd name="T26" fmla="*/ 11113 w 31"/>
                  <a:gd name="T27" fmla="*/ 0 h 157"/>
                  <a:gd name="T28" fmla="*/ 11113 w 31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Freeform: Shape 275">
                <a:extLst>
                  <a:ext uri="{FF2B5EF4-FFF2-40B4-BE49-F238E27FC236}">
                    <a16:creationId xmlns:a16="http://schemas.microsoft.com/office/drawing/2014/main" xmlns="" id="{A6D6E6ED-152C-4E3E-9278-E031E9A7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700 w 28"/>
                  <a:gd name="T1" fmla="*/ 0 h 157"/>
                  <a:gd name="T2" fmla="*/ 1270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1113 w 28"/>
                  <a:gd name="T15" fmla="*/ 239713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1588 w 28"/>
                  <a:gd name="T23" fmla="*/ 130175 h 157"/>
                  <a:gd name="T24" fmla="*/ 1588 w 28"/>
                  <a:gd name="T25" fmla="*/ 130175 h 157"/>
                  <a:gd name="T26" fmla="*/ 12700 w 28"/>
                  <a:gd name="T27" fmla="*/ 0 h 157"/>
                  <a:gd name="T28" fmla="*/ 1270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Freeform: Shape 276">
                <a:extLst>
                  <a:ext uri="{FF2B5EF4-FFF2-40B4-BE49-F238E27FC236}">
                    <a16:creationId xmlns:a16="http://schemas.microsoft.com/office/drawing/2014/main" xmlns="" id="{0728D2B6-E6C0-4823-8C9B-E91977A9F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9050 w 28"/>
                  <a:gd name="T1" fmla="*/ 0 h 157"/>
                  <a:gd name="T2" fmla="*/ 19050 w 28"/>
                  <a:gd name="T3" fmla="*/ 0 h 157"/>
                  <a:gd name="T4" fmla="*/ 44450 w 28"/>
                  <a:gd name="T5" fmla="*/ 0 h 157"/>
                  <a:gd name="T6" fmla="*/ 44450 w 28"/>
                  <a:gd name="T7" fmla="*/ 0 h 157"/>
                  <a:gd name="T8" fmla="*/ 17463 w 28"/>
                  <a:gd name="T9" fmla="*/ 222250 h 157"/>
                  <a:gd name="T10" fmla="*/ 17463 w 28"/>
                  <a:gd name="T11" fmla="*/ 222250 h 157"/>
                  <a:gd name="T12" fmla="*/ 15875 w 28"/>
                  <a:gd name="T13" fmla="*/ 230188 h 157"/>
                  <a:gd name="T14" fmla="*/ 12700 w 28"/>
                  <a:gd name="T15" fmla="*/ 236538 h 157"/>
                  <a:gd name="T16" fmla="*/ 6350 w 28"/>
                  <a:gd name="T17" fmla="*/ 246063 h 157"/>
                  <a:gd name="T18" fmla="*/ 0 w 28"/>
                  <a:gd name="T19" fmla="*/ 249238 h 157"/>
                  <a:gd name="T20" fmla="*/ 0 w 28"/>
                  <a:gd name="T21" fmla="*/ 249238 h 157"/>
                  <a:gd name="T22" fmla="*/ 7938 w 28"/>
                  <a:gd name="T23" fmla="*/ 127000 h 157"/>
                  <a:gd name="T24" fmla="*/ 7938 w 28"/>
                  <a:gd name="T25" fmla="*/ 127000 h 157"/>
                  <a:gd name="T26" fmla="*/ 19050 w 28"/>
                  <a:gd name="T27" fmla="*/ 0 h 157"/>
                  <a:gd name="T28" fmla="*/ 19050 w 28"/>
                  <a:gd name="T29" fmla="*/ 0 h 1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Freeform: Shape 277">
                <a:extLst>
                  <a:ext uri="{FF2B5EF4-FFF2-40B4-BE49-F238E27FC236}">
                    <a16:creationId xmlns:a16="http://schemas.microsoft.com/office/drawing/2014/main" xmlns="" id="{30CCFD4C-DFE8-4762-A635-01D82E318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23813 w 27"/>
                  <a:gd name="T1" fmla="*/ 0 h 157"/>
                  <a:gd name="T2" fmla="*/ 42863 w 27"/>
                  <a:gd name="T3" fmla="*/ 0 h 157"/>
                  <a:gd name="T4" fmla="*/ 15875 w 27"/>
                  <a:gd name="T5" fmla="*/ 222250 h 157"/>
                  <a:gd name="T6" fmla="*/ 15875 w 27"/>
                  <a:gd name="T7" fmla="*/ 222250 h 157"/>
                  <a:gd name="T8" fmla="*/ 14288 w 27"/>
                  <a:gd name="T9" fmla="*/ 230188 h 157"/>
                  <a:gd name="T10" fmla="*/ 11113 w 27"/>
                  <a:gd name="T11" fmla="*/ 236538 h 157"/>
                  <a:gd name="T12" fmla="*/ 4763 w 27"/>
                  <a:gd name="T13" fmla="*/ 242888 h 157"/>
                  <a:gd name="T14" fmla="*/ 0 w 27"/>
                  <a:gd name="T15" fmla="*/ 249238 h 157"/>
                  <a:gd name="T16" fmla="*/ 23813 w 27"/>
                  <a:gd name="T17" fmla="*/ 0 h 1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Freeform: Shape 278">
                <a:extLst>
                  <a:ext uri="{FF2B5EF4-FFF2-40B4-BE49-F238E27FC236}">
                    <a16:creationId xmlns:a16="http://schemas.microsoft.com/office/drawing/2014/main" xmlns="" id="{90C48F76-743B-402C-8F4D-8354C5EF3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47625 w 30"/>
                  <a:gd name="T1" fmla="*/ 3175 h 35"/>
                  <a:gd name="T2" fmla="*/ 47625 w 30"/>
                  <a:gd name="T3" fmla="*/ 3175 h 35"/>
                  <a:gd name="T4" fmla="*/ 42863 w 30"/>
                  <a:gd name="T5" fmla="*/ 22225 h 35"/>
                  <a:gd name="T6" fmla="*/ 36513 w 30"/>
                  <a:gd name="T7" fmla="*/ 47625 h 35"/>
                  <a:gd name="T8" fmla="*/ 36513 w 30"/>
                  <a:gd name="T9" fmla="*/ 47625 h 35"/>
                  <a:gd name="T10" fmla="*/ 31750 w 30"/>
                  <a:gd name="T11" fmla="*/ 53975 h 35"/>
                  <a:gd name="T12" fmla="*/ 30163 w 30"/>
                  <a:gd name="T13" fmla="*/ 55563 h 35"/>
                  <a:gd name="T14" fmla="*/ 25400 w 30"/>
                  <a:gd name="T15" fmla="*/ 53975 h 35"/>
                  <a:gd name="T16" fmla="*/ 22225 w 30"/>
                  <a:gd name="T17" fmla="*/ 49213 h 35"/>
                  <a:gd name="T18" fmla="*/ 17463 w 30"/>
                  <a:gd name="T19" fmla="*/ 41275 h 35"/>
                  <a:gd name="T20" fmla="*/ 0 w 30"/>
                  <a:gd name="T21" fmla="*/ 11113 h 35"/>
                  <a:gd name="T22" fmla="*/ 0 w 30"/>
                  <a:gd name="T23" fmla="*/ 11113 h 35"/>
                  <a:gd name="T24" fmla="*/ 4763 w 30"/>
                  <a:gd name="T25" fmla="*/ 9525 h 35"/>
                  <a:gd name="T26" fmla="*/ 12700 w 30"/>
                  <a:gd name="T27" fmla="*/ 3175 h 35"/>
                  <a:gd name="T28" fmla="*/ 19050 w 30"/>
                  <a:gd name="T29" fmla="*/ 0 h 35"/>
                  <a:gd name="T30" fmla="*/ 28575 w 30"/>
                  <a:gd name="T31" fmla="*/ 0 h 35"/>
                  <a:gd name="T32" fmla="*/ 36513 w 30"/>
                  <a:gd name="T33" fmla="*/ 0 h 35"/>
                  <a:gd name="T34" fmla="*/ 47625 w 30"/>
                  <a:gd name="T35" fmla="*/ 3175 h 35"/>
                  <a:gd name="T36" fmla="*/ 47625 w 30"/>
                  <a:gd name="T37" fmla="*/ 3175 h 3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Group 77">
              <a:extLst>
                <a:ext uri="{FF2B5EF4-FFF2-40B4-BE49-F238E27FC236}">
                  <a16:creationId xmlns:a16="http://schemas.microsoft.com/office/drawing/2014/main" xmlns="" id="{EA1335FA-81B8-40A3-8E3F-F8196E92FB52}"/>
                </a:ext>
              </a:extLst>
            </p:cNvPr>
            <p:cNvGrpSpPr/>
            <p:nvPr/>
          </p:nvGrpSpPr>
          <p:grpSpPr>
            <a:xfrm>
              <a:off x="9232718" y="4142723"/>
              <a:ext cx="183605" cy="543645"/>
              <a:chOff x="2555876" y="4340225"/>
              <a:chExt cx="203200" cy="60166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02" name="Freeform: Shape 178">
                <a:extLst>
                  <a:ext uri="{FF2B5EF4-FFF2-40B4-BE49-F238E27FC236}">
                    <a16:creationId xmlns:a16="http://schemas.microsoft.com/office/drawing/2014/main" xmlns="" id="{609E55F9-7344-4C3E-89D4-591CAD417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Freeform: Shape 179">
                <a:extLst>
                  <a:ext uri="{FF2B5EF4-FFF2-40B4-BE49-F238E27FC236}">
                    <a16:creationId xmlns:a16="http://schemas.microsoft.com/office/drawing/2014/main" xmlns="" id="{28AB5486-2BB6-4DD0-AEBD-060DBB478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Freeform: Shape 180">
                <a:extLst>
                  <a:ext uri="{FF2B5EF4-FFF2-40B4-BE49-F238E27FC236}">
                    <a16:creationId xmlns:a16="http://schemas.microsoft.com/office/drawing/2014/main" xmlns="" id="{7E29AC12-88D9-4F60-A9BA-F9C26E898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Freeform: Shape 181">
                <a:extLst>
                  <a:ext uri="{FF2B5EF4-FFF2-40B4-BE49-F238E27FC236}">
                    <a16:creationId xmlns:a16="http://schemas.microsoft.com/office/drawing/2014/main" xmlns="" id="{480B24F8-4111-4DA3-9519-50BD42DBF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2" name="Group 78">
              <a:extLst>
                <a:ext uri="{FF2B5EF4-FFF2-40B4-BE49-F238E27FC236}">
                  <a16:creationId xmlns:a16="http://schemas.microsoft.com/office/drawing/2014/main" xmlns="" id="{A7058961-5111-46E6-BBB0-860E75545873}"/>
                </a:ext>
              </a:extLst>
            </p:cNvPr>
            <p:cNvGrpSpPr/>
            <p:nvPr/>
          </p:nvGrpSpPr>
          <p:grpSpPr>
            <a:xfrm>
              <a:off x="9651568" y="4148452"/>
              <a:ext cx="720077" cy="553686"/>
              <a:chOff x="3019426" y="4346575"/>
              <a:chExt cx="796925" cy="612776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96" name="Freeform: Shape 172">
                <a:extLst>
                  <a:ext uri="{FF2B5EF4-FFF2-40B4-BE49-F238E27FC236}">
                    <a16:creationId xmlns:a16="http://schemas.microsoft.com/office/drawing/2014/main" xmlns="" id="{22FF07EE-2EAD-4A4A-A2FC-249555468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Rectangle 173">
                <a:extLst>
                  <a:ext uri="{FF2B5EF4-FFF2-40B4-BE49-F238E27FC236}">
                    <a16:creationId xmlns:a16="http://schemas.microsoft.com/office/drawing/2014/main" xmlns="" id="{15FBBFA7-B539-4D37-BD8F-37B05ED7B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Freeform: Shape 174">
                <a:extLst>
                  <a:ext uri="{FF2B5EF4-FFF2-40B4-BE49-F238E27FC236}">
                    <a16:creationId xmlns:a16="http://schemas.microsoft.com/office/drawing/2014/main" xmlns="" id="{511F21A4-8F67-4970-847D-207A4567E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Freeform: Shape 175">
                <a:extLst>
                  <a:ext uri="{FF2B5EF4-FFF2-40B4-BE49-F238E27FC236}">
                    <a16:creationId xmlns:a16="http://schemas.microsoft.com/office/drawing/2014/main" xmlns="" id="{00CB0846-23B3-46B6-B5E1-0C1CC71EF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Freeform: Shape 176">
                <a:extLst>
                  <a:ext uri="{FF2B5EF4-FFF2-40B4-BE49-F238E27FC236}">
                    <a16:creationId xmlns:a16="http://schemas.microsoft.com/office/drawing/2014/main" xmlns="" id="{38C280EA-400C-484A-B8F8-28945D8580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Freeform: Shape 177">
                <a:extLst>
                  <a:ext uri="{FF2B5EF4-FFF2-40B4-BE49-F238E27FC236}">
                    <a16:creationId xmlns:a16="http://schemas.microsoft.com/office/drawing/2014/main" xmlns="" id="{87FD8BF2-CB5B-4763-986C-00C2147B4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3" name="Freeform: Shape 79">
              <a:extLst>
                <a:ext uri="{FF2B5EF4-FFF2-40B4-BE49-F238E27FC236}">
                  <a16:creationId xmlns:a16="http://schemas.microsoft.com/office/drawing/2014/main" xmlns="" id="{1C18414F-D137-449D-B53C-963D14ED6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5291" y="2226950"/>
              <a:ext cx="354301" cy="444669"/>
            </a:xfrm>
            <a:custGeom>
              <a:avLst/>
              <a:gdLst>
                <a:gd name="T0" fmla="*/ 130175 w 247"/>
                <a:gd name="T1" fmla="*/ 238125 h 310"/>
                <a:gd name="T2" fmla="*/ 138113 w 247"/>
                <a:gd name="T3" fmla="*/ 209550 h 310"/>
                <a:gd name="T4" fmla="*/ 138113 w 247"/>
                <a:gd name="T5" fmla="*/ 93663 h 310"/>
                <a:gd name="T6" fmla="*/ 125413 w 247"/>
                <a:gd name="T7" fmla="*/ 79375 h 310"/>
                <a:gd name="T8" fmla="*/ 127000 w 247"/>
                <a:gd name="T9" fmla="*/ 26988 h 310"/>
                <a:gd name="T10" fmla="*/ 127000 w 247"/>
                <a:gd name="T11" fmla="*/ 20638 h 310"/>
                <a:gd name="T12" fmla="*/ 146050 w 247"/>
                <a:gd name="T13" fmla="*/ 7938 h 310"/>
                <a:gd name="T14" fmla="*/ 198438 w 247"/>
                <a:gd name="T15" fmla="*/ 0 h 310"/>
                <a:gd name="T16" fmla="*/ 257175 w 247"/>
                <a:gd name="T17" fmla="*/ 9525 h 310"/>
                <a:gd name="T18" fmla="*/ 266700 w 247"/>
                <a:gd name="T19" fmla="*/ 25400 h 310"/>
                <a:gd name="T20" fmla="*/ 269875 w 247"/>
                <a:gd name="T21" fmla="*/ 26988 h 310"/>
                <a:gd name="T22" fmla="*/ 266700 w 247"/>
                <a:gd name="T23" fmla="*/ 79375 h 310"/>
                <a:gd name="T24" fmla="*/ 257175 w 247"/>
                <a:gd name="T25" fmla="*/ 92075 h 310"/>
                <a:gd name="T26" fmla="*/ 247650 w 247"/>
                <a:gd name="T27" fmla="*/ 209550 h 310"/>
                <a:gd name="T28" fmla="*/ 249238 w 247"/>
                <a:gd name="T29" fmla="*/ 222250 h 310"/>
                <a:gd name="T30" fmla="*/ 263525 w 247"/>
                <a:gd name="T31" fmla="*/ 238125 h 310"/>
                <a:gd name="T32" fmla="*/ 301625 w 247"/>
                <a:gd name="T33" fmla="*/ 271463 h 310"/>
                <a:gd name="T34" fmla="*/ 366713 w 247"/>
                <a:gd name="T35" fmla="*/ 352425 h 310"/>
                <a:gd name="T36" fmla="*/ 390525 w 247"/>
                <a:gd name="T37" fmla="*/ 401638 h 310"/>
                <a:gd name="T38" fmla="*/ 385763 w 247"/>
                <a:gd name="T39" fmla="*/ 441325 h 310"/>
                <a:gd name="T40" fmla="*/ 374650 w 247"/>
                <a:gd name="T41" fmla="*/ 452438 h 310"/>
                <a:gd name="T42" fmla="*/ 296863 w 247"/>
                <a:gd name="T43" fmla="*/ 482600 h 310"/>
                <a:gd name="T44" fmla="*/ 223838 w 247"/>
                <a:gd name="T45" fmla="*/ 492125 h 310"/>
                <a:gd name="T46" fmla="*/ 179388 w 247"/>
                <a:gd name="T47" fmla="*/ 492125 h 310"/>
                <a:gd name="T48" fmla="*/ 80963 w 247"/>
                <a:gd name="T49" fmla="*/ 481013 h 310"/>
                <a:gd name="T50" fmla="*/ 100013 w 247"/>
                <a:gd name="T51" fmla="*/ 452438 h 310"/>
                <a:gd name="T52" fmla="*/ 131763 w 247"/>
                <a:gd name="T53" fmla="*/ 455613 h 310"/>
                <a:gd name="T54" fmla="*/ 96838 w 247"/>
                <a:gd name="T55" fmla="*/ 444500 h 310"/>
                <a:gd name="T56" fmla="*/ 80963 w 247"/>
                <a:gd name="T57" fmla="*/ 334963 h 310"/>
                <a:gd name="T58" fmla="*/ 120650 w 247"/>
                <a:gd name="T59" fmla="*/ 285750 h 310"/>
                <a:gd name="T60" fmla="*/ 80963 w 247"/>
                <a:gd name="T61" fmla="*/ 322263 h 310"/>
                <a:gd name="T62" fmla="*/ 107950 w 247"/>
                <a:gd name="T63" fmla="*/ 252413 h 310"/>
                <a:gd name="T64" fmla="*/ 80963 w 247"/>
                <a:gd name="T65" fmla="*/ 481013 h 310"/>
                <a:gd name="T66" fmla="*/ 47625 w 247"/>
                <a:gd name="T67" fmla="*/ 469900 h 310"/>
                <a:gd name="T68" fmla="*/ 17463 w 247"/>
                <a:gd name="T69" fmla="*/ 452438 h 310"/>
                <a:gd name="T70" fmla="*/ 3175 w 247"/>
                <a:gd name="T71" fmla="*/ 428625 h 310"/>
                <a:gd name="T72" fmla="*/ 4763 w 247"/>
                <a:gd name="T73" fmla="*/ 398463 h 310"/>
                <a:gd name="T74" fmla="*/ 42863 w 247"/>
                <a:gd name="T75" fmla="*/ 325438 h 310"/>
                <a:gd name="T76" fmla="*/ 80963 w 247"/>
                <a:gd name="T77" fmla="*/ 322263 h 310"/>
                <a:gd name="T78" fmla="*/ 42863 w 247"/>
                <a:gd name="T79" fmla="*/ 361950 h 310"/>
                <a:gd name="T80" fmla="*/ 28575 w 247"/>
                <a:gd name="T81" fmla="*/ 395288 h 310"/>
                <a:gd name="T82" fmla="*/ 28575 w 247"/>
                <a:gd name="T83" fmla="*/ 414338 h 310"/>
                <a:gd name="T84" fmla="*/ 42863 w 247"/>
                <a:gd name="T85" fmla="*/ 433388 h 310"/>
                <a:gd name="T86" fmla="*/ 80963 w 247"/>
                <a:gd name="T87" fmla="*/ 481013 h 310"/>
                <a:gd name="T88" fmla="*/ 80963 w 247"/>
                <a:gd name="T89" fmla="*/ 334963 h 310"/>
                <a:gd name="T90" fmla="*/ 53975 w 247"/>
                <a:gd name="T91" fmla="*/ 385763 h 310"/>
                <a:gd name="T92" fmla="*/ 57150 w 247"/>
                <a:gd name="T93" fmla="*/ 411163 h 310"/>
                <a:gd name="T94" fmla="*/ 80963 w 247"/>
                <a:gd name="T95" fmla="*/ 434975 h 31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4" name="Group 80">
              <a:extLst>
                <a:ext uri="{FF2B5EF4-FFF2-40B4-BE49-F238E27FC236}">
                  <a16:creationId xmlns:a16="http://schemas.microsoft.com/office/drawing/2014/main" xmlns="" id="{CC1C11CE-DFB2-42EE-985E-C91BF48C2B4F}"/>
                </a:ext>
              </a:extLst>
            </p:cNvPr>
            <p:cNvGrpSpPr/>
            <p:nvPr/>
          </p:nvGrpSpPr>
          <p:grpSpPr>
            <a:xfrm>
              <a:off x="8009163" y="2075728"/>
              <a:ext cx="365778" cy="552253"/>
              <a:chOff x="1201738" y="2052638"/>
              <a:chExt cx="404813" cy="6111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92" name="Freeform: Shape 168">
                <a:extLst>
                  <a:ext uri="{FF2B5EF4-FFF2-40B4-BE49-F238E27FC236}">
                    <a16:creationId xmlns:a16="http://schemas.microsoft.com/office/drawing/2014/main" xmlns="" id="{014E1505-5256-4347-831C-F154CE816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101850"/>
                <a:ext cx="139700" cy="139700"/>
              </a:xfrm>
              <a:custGeom>
                <a:avLst/>
                <a:gdLst>
                  <a:gd name="T0" fmla="*/ 88 w 88"/>
                  <a:gd name="T1" fmla="*/ 44 h 88"/>
                  <a:gd name="T2" fmla="*/ 88 w 88"/>
                  <a:gd name="T3" fmla="*/ 44 h 88"/>
                  <a:gd name="T4" fmla="*/ 86 w 88"/>
                  <a:gd name="T5" fmla="*/ 36 h 88"/>
                  <a:gd name="T6" fmla="*/ 83 w 88"/>
                  <a:gd name="T7" fmla="*/ 27 h 88"/>
                  <a:gd name="T8" fmla="*/ 79 w 88"/>
                  <a:gd name="T9" fmla="*/ 19 h 88"/>
                  <a:gd name="T10" fmla="*/ 74 w 88"/>
                  <a:gd name="T11" fmla="*/ 13 h 88"/>
                  <a:gd name="T12" fmla="*/ 67 w 88"/>
                  <a:gd name="T13" fmla="*/ 7 h 88"/>
                  <a:gd name="T14" fmla="*/ 60 w 88"/>
                  <a:gd name="T15" fmla="*/ 3 h 88"/>
                  <a:gd name="T16" fmla="*/ 52 w 88"/>
                  <a:gd name="T17" fmla="*/ 0 h 88"/>
                  <a:gd name="T18" fmla="*/ 43 w 88"/>
                  <a:gd name="T19" fmla="*/ 0 h 88"/>
                  <a:gd name="T20" fmla="*/ 43 w 88"/>
                  <a:gd name="T21" fmla="*/ 0 h 88"/>
                  <a:gd name="T22" fmla="*/ 35 w 88"/>
                  <a:gd name="T23" fmla="*/ 0 h 88"/>
                  <a:gd name="T24" fmla="*/ 27 w 88"/>
                  <a:gd name="T25" fmla="*/ 3 h 88"/>
                  <a:gd name="T26" fmla="*/ 18 w 88"/>
                  <a:gd name="T27" fmla="*/ 7 h 88"/>
                  <a:gd name="T28" fmla="*/ 12 w 88"/>
                  <a:gd name="T29" fmla="*/ 13 h 88"/>
                  <a:gd name="T30" fmla="*/ 6 w 88"/>
                  <a:gd name="T31" fmla="*/ 19 h 88"/>
                  <a:gd name="T32" fmla="*/ 2 w 88"/>
                  <a:gd name="T33" fmla="*/ 27 h 88"/>
                  <a:gd name="T34" fmla="*/ 0 w 88"/>
                  <a:gd name="T35" fmla="*/ 36 h 88"/>
                  <a:gd name="T36" fmla="*/ 0 w 88"/>
                  <a:gd name="T37" fmla="*/ 44 h 88"/>
                  <a:gd name="T38" fmla="*/ 0 w 88"/>
                  <a:gd name="T39" fmla="*/ 44 h 88"/>
                  <a:gd name="T40" fmla="*/ 0 w 88"/>
                  <a:gd name="T41" fmla="*/ 53 h 88"/>
                  <a:gd name="T42" fmla="*/ 2 w 88"/>
                  <a:gd name="T43" fmla="*/ 61 h 88"/>
                  <a:gd name="T44" fmla="*/ 6 w 88"/>
                  <a:gd name="T45" fmla="*/ 68 h 88"/>
                  <a:gd name="T46" fmla="*/ 12 w 88"/>
                  <a:gd name="T47" fmla="*/ 75 h 88"/>
                  <a:gd name="T48" fmla="*/ 18 w 88"/>
                  <a:gd name="T49" fmla="*/ 80 h 88"/>
                  <a:gd name="T50" fmla="*/ 27 w 88"/>
                  <a:gd name="T51" fmla="*/ 84 h 88"/>
                  <a:gd name="T52" fmla="*/ 35 w 88"/>
                  <a:gd name="T53" fmla="*/ 87 h 88"/>
                  <a:gd name="T54" fmla="*/ 43 w 88"/>
                  <a:gd name="T55" fmla="*/ 88 h 88"/>
                  <a:gd name="T56" fmla="*/ 43 w 88"/>
                  <a:gd name="T57" fmla="*/ 88 h 88"/>
                  <a:gd name="T58" fmla="*/ 52 w 88"/>
                  <a:gd name="T59" fmla="*/ 87 h 88"/>
                  <a:gd name="T60" fmla="*/ 60 w 88"/>
                  <a:gd name="T61" fmla="*/ 84 h 88"/>
                  <a:gd name="T62" fmla="*/ 67 w 88"/>
                  <a:gd name="T63" fmla="*/ 80 h 88"/>
                  <a:gd name="T64" fmla="*/ 74 w 88"/>
                  <a:gd name="T65" fmla="*/ 75 h 88"/>
                  <a:gd name="T66" fmla="*/ 79 w 88"/>
                  <a:gd name="T67" fmla="*/ 68 h 88"/>
                  <a:gd name="T68" fmla="*/ 83 w 88"/>
                  <a:gd name="T69" fmla="*/ 61 h 88"/>
                  <a:gd name="T70" fmla="*/ 86 w 88"/>
                  <a:gd name="T71" fmla="*/ 53 h 88"/>
                  <a:gd name="T72" fmla="*/ 88 w 88"/>
                  <a:gd name="T73" fmla="*/ 44 h 88"/>
                  <a:gd name="T74" fmla="*/ 88 w 88"/>
                  <a:gd name="T7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8" h="88">
                    <a:moveTo>
                      <a:pt x="88" y="44"/>
                    </a:moveTo>
                    <a:lnTo>
                      <a:pt x="88" y="44"/>
                    </a:lnTo>
                    <a:lnTo>
                      <a:pt x="86" y="36"/>
                    </a:lnTo>
                    <a:lnTo>
                      <a:pt x="83" y="27"/>
                    </a:lnTo>
                    <a:lnTo>
                      <a:pt x="79" y="19"/>
                    </a:lnTo>
                    <a:lnTo>
                      <a:pt x="74" y="13"/>
                    </a:lnTo>
                    <a:lnTo>
                      <a:pt x="67" y="7"/>
                    </a:lnTo>
                    <a:lnTo>
                      <a:pt x="60" y="3"/>
                    </a:lnTo>
                    <a:lnTo>
                      <a:pt x="52" y="0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5" y="0"/>
                    </a:lnTo>
                    <a:lnTo>
                      <a:pt x="27" y="3"/>
                    </a:lnTo>
                    <a:lnTo>
                      <a:pt x="18" y="7"/>
                    </a:lnTo>
                    <a:lnTo>
                      <a:pt x="12" y="13"/>
                    </a:lnTo>
                    <a:lnTo>
                      <a:pt x="6" y="19"/>
                    </a:lnTo>
                    <a:lnTo>
                      <a:pt x="2" y="27"/>
                    </a:lnTo>
                    <a:lnTo>
                      <a:pt x="0" y="3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2" y="61"/>
                    </a:lnTo>
                    <a:lnTo>
                      <a:pt x="6" y="68"/>
                    </a:lnTo>
                    <a:lnTo>
                      <a:pt x="12" y="75"/>
                    </a:lnTo>
                    <a:lnTo>
                      <a:pt x="18" y="80"/>
                    </a:lnTo>
                    <a:lnTo>
                      <a:pt x="27" y="84"/>
                    </a:lnTo>
                    <a:lnTo>
                      <a:pt x="35" y="87"/>
                    </a:lnTo>
                    <a:lnTo>
                      <a:pt x="43" y="88"/>
                    </a:lnTo>
                    <a:lnTo>
                      <a:pt x="43" y="88"/>
                    </a:lnTo>
                    <a:lnTo>
                      <a:pt x="52" y="87"/>
                    </a:lnTo>
                    <a:lnTo>
                      <a:pt x="60" y="84"/>
                    </a:lnTo>
                    <a:lnTo>
                      <a:pt x="67" y="80"/>
                    </a:lnTo>
                    <a:lnTo>
                      <a:pt x="74" y="75"/>
                    </a:lnTo>
                    <a:lnTo>
                      <a:pt x="79" y="68"/>
                    </a:lnTo>
                    <a:lnTo>
                      <a:pt x="83" y="61"/>
                    </a:lnTo>
                    <a:lnTo>
                      <a:pt x="86" y="53"/>
                    </a:lnTo>
                    <a:lnTo>
                      <a:pt x="88" y="44"/>
                    </a:lnTo>
                    <a:lnTo>
                      <a:pt x="8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Freeform: Shape 169">
                <a:extLst>
                  <a:ext uri="{FF2B5EF4-FFF2-40B4-BE49-F238E27FC236}">
                    <a16:creationId xmlns:a16="http://schemas.microsoft.com/office/drawing/2014/main" xmlns="" id="{C9994F19-3E26-463D-BB4C-FEB35C499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05038"/>
                <a:ext cx="212725" cy="458788"/>
              </a:xfrm>
              <a:custGeom>
                <a:avLst/>
                <a:gdLst>
                  <a:gd name="T0" fmla="*/ 134 w 134"/>
                  <a:gd name="T1" fmla="*/ 7 h 289"/>
                  <a:gd name="T2" fmla="*/ 134 w 134"/>
                  <a:gd name="T3" fmla="*/ 7 h 289"/>
                  <a:gd name="T4" fmla="*/ 88 w 134"/>
                  <a:gd name="T5" fmla="*/ 129 h 289"/>
                  <a:gd name="T6" fmla="*/ 42 w 134"/>
                  <a:gd name="T7" fmla="*/ 248 h 289"/>
                  <a:gd name="T8" fmla="*/ 42 w 134"/>
                  <a:gd name="T9" fmla="*/ 248 h 289"/>
                  <a:gd name="T10" fmla="*/ 22 w 134"/>
                  <a:gd name="T11" fmla="*/ 268 h 289"/>
                  <a:gd name="T12" fmla="*/ 8 w 134"/>
                  <a:gd name="T13" fmla="*/ 282 h 289"/>
                  <a:gd name="T14" fmla="*/ 3 w 134"/>
                  <a:gd name="T15" fmla="*/ 286 h 289"/>
                  <a:gd name="T16" fmla="*/ 0 w 134"/>
                  <a:gd name="T17" fmla="*/ 289 h 289"/>
                  <a:gd name="T18" fmla="*/ 0 w 134"/>
                  <a:gd name="T19" fmla="*/ 289 h 289"/>
                  <a:gd name="T20" fmla="*/ 3 w 134"/>
                  <a:gd name="T21" fmla="*/ 275 h 289"/>
                  <a:gd name="T22" fmla="*/ 15 w 134"/>
                  <a:gd name="T23" fmla="*/ 243 h 289"/>
                  <a:gd name="T24" fmla="*/ 50 w 134"/>
                  <a:gd name="T25" fmla="*/ 144 h 289"/>
                  <a:gd name="T26" fmla="*/ 105 w 134"/>
                  <a:gd name="T27" fmla="*/ 0 h 289"/>
                  <a:gd name="T28" fmla="*/ 134 w 134"/>
                  <a:gd name="T29" fmla="*/ 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289">
                    <a:moveTo>
                      <a:pt x="134" y="7"/>
                    </a:moveTo>
                    <a:lnTo>
                      <a:pt x="134" y="7"/>
                    </a:lnTo>
                    <a:lnTo>
                      <a:pt x="88" y="129"/>
                    </a:lnTo>
                    <a:lnTo>
                      <a:pt x="42" y="248"/>
                    </a:lnTo>
                    <a:lnTo>
                      <a:pt x="42" y="248"/>
                    </a:lnTo>
                    <a:lnTo>
                      <a:pt x="22" y="268"/>
                    </a:lnTo>
                    <a:lnTo>
                      <a:pt x="8" y="282"/>
                    </a:lnTo>
                    <a:lnTo>
                      <a:pt x="3" y="286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3" y="275"/>
                    </a:lnTo>
                    <a:lnTo>
                      <a:pt x="15" y="243"/>
                    </a:lnTo>
                    <a:lnTo>
                      <a:pt x="50" y="144"/>
                    </a:lnTo>
                    <a:lnTo>
                      <a:pt x="105" y="0"/>
                    </a:lnTo>
                    <a:lnTo>
                      <a:pt x="1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Freeform: Shape 170">
                <a:extLst>
                  <a:ext uri="{FF2B5EF4-FFF2-40B4-BE49-F238E27FC236}">
                    <a16:creationId xmlns:a16="http://schemas.microsoft.com/office/drawing/2014/main" xmlns="" id="{7EE5D9BE-5DF9-47C2-8183-A1773F8C4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601" y="2205038"/>
                <a:ext cx="234950" cy="449263"/>
              </a:xfrm>
              <a:custGeom>
                <a:avLst/>
                <a:gdLst>
                  <a:gd name="T0" fmla="*/ 2 w 148"/>
                  <a:gd name="T1" fmla="*/ 13 h 283"/>
                  <a:gd name="T2" fmla="*/ 109 w 148"/>
                  <a:gd name="T3" fmla="*/ 244 h 283"/>
                  <a:gd name="T4" fmla="*/ 148 w 148"/>
                  <a:gd name="T5" fmla="*/ 283 h 283"/>
                  <a:gd name="T6" fmla="*/ 137 w 148"/>
                  <a:gd name="T7" fmla="*/ 229 h 283"/>
                  <a:gd name="T8" fmla="*/ 33 w 148"/>
                  <a:gd name="T9" fmla="*/ 0 h 283"/>
                  <a:gd name="T10" fmla="*/ 0 w 148"/>
                  <a:gd name="T11" fmla="*/ 10 h 283"/>
                  <a:gd name="T12" fmla="*/ 2 w 148"/>
                  <a:gd name="T13" fmla="*/ 1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283">
                    <a:moveTo>
                      <a:pt x="2" y="13"/>
                    </a:moveTo>
                    <a:lnTo>
                      <a:pt x="109" y="244"/>
                    </a:lnTo>
                    <a:lnTo>
                      <a:pt x="148" y="283"/>
                    </a:lnTo>
                    <a:lnTo>
                      <a:pt x="137" y="229"/>
                    </a:lnTo>
                    <a:lnTo>
                      <a:pt x="33" y="0"/>
                    </a:lnTo>
                    <a:lnTo>
                      <a:pt x="0" y="10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Freeform: Shape 171">
                <a:extLst>
                  <a:ext uri="{FF2B5EF4-FFF2-40B4-BE49-F238E27FC236}">
                    <a16:creationId xmlns:a16="http://schemas.microsoft.com/office/drawing/2014/main" xmlns="" id="{E620F441-66C0-4723-9988-A48A0BDD7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6363" y="2052638"/>
                <a:ext cx="25400" cy="77788"/>
              </a:xfrm>
              <a:custGeom>
                <a:avLst/>
                <a:gdLst>
                  <a:gd name="T0" fmla="*/ 0 w 16"/>
                  <a:gd name="T1" fmla="*/ 41 h 49"/>
                  <a:gd name="T2" fmla="*/ 0 w 16"/>
                  <a:gd name="T3" fmla="*/ 41 h 49"/>
                  <a:gd name="T4" fmla="*/ 0 w 16"/>
                  <a:gd name="T5" fmla="*/ 44 h 49"/>
                  <a:gd name="T6" fmla="*/ 3 w 16"/>
                  <a:gd name="T7" fmla="*/ 46 h 49"/>
                  <a:gd name="T8" fmla="*/ 4 w 16"/>
                  <a:gd name="T9" fmla="*/ 48 h 49"/>
                  <a:gd name="T10" fmla="*/ 8 w 16"/>
                  <a:gd name="T11" fmla="*/ 49 h 49"/>
                  <a:gd name="T12" fmla="*/ 8 w 16"/>
                  <a:gd name="T13" fmla="*/ 49 h 49"/>
                  <a:gd name="T14" fmla="*/ 11 w 16"/>
                  <a:gd name="T15" fmla="*/ 48 h 49"/>
                  <a:gd name="T16" fmla="*/ 14 w 16"/>
                  <a:gd name="T17" fmla="*/ 46 h 49"/>
                  <a:gd name="T18" fmla="*/ 15 w 16"/>
                  <a:gd name="T19" fmla="*/ 44 h 49"/>
                  <a:gd name="T20" fmla="*/ 16 w 16"/>
                  <a:gd name="T21" fmla="*/ 41 h 49"/>
                  <a:gd name="T22" fmla="*/ 16 w 16"/>
                  <a:gd name="T23" fmla="*/ 8 h 49"/>
                  <a:gd name="T24" fmla="*/ 16 w 16"/>
                  <a:gd name="T25" fmla="*/ 8 h 49"/>
                  <a:gd name="T26" fmla="*/ 15 w 16"/>
                  <a:gd name="T27" fmla="*/ 6 h 49"/>
                  <a:gd name="T28" fmla="*/ 14 w 16"/>
                  <a:gd name="T29" fmla="*/ 3 h 49"/>
                  <a:gd name="T30" fmla="*/ 11 w 16"/>
                  <a:gd name="T31" fmla="*/ 0 h 49"/>
                  <a:gd name="T32" fmla="*/ 8 w 16"/>
                  <a:gd name="T33" fmla="*/ 0 h 49"/>
                  <a:gd name="T34" fmla="*/ 8 w 16"/>
                  <a:gd name="T35" fmla="*/ 0 h 49"/>
                  <a:gd name="T36" fmla="*/ 4 w 16"/>
                  <a:gd name="T37" fmla="*/ 0 h 49"/>
                  <a:gd name="T38" fmla="*/ 3 w 16"/>
                  <a:gd name="T39" fmla="*/ 3 h 49"/>
                  <a:gd name="T40" fmla="*/ 0 w 16"/>
                  <a:gd name="T41" fmla="*/ 6 h 49"/>
                  <a:gd name="T42" fmla="*/ 0 w 16"/>
                  <a:gd name="T43" fmla="*/ 8 h 49"/>
                  <a:gd name="T44" fmla="*/ 0 w 16"/>
                  <a:gd name="T45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49">
                    <a:moveTo>
                      <a:pt x="0" y="41"/>
                    </a:moveTo>
                    <a:lnTo>
                      <a:pt x="0" y="41"/>
                    </a:lnTo>
                    <a:lnTo>
                      <a:pt x="0" y="44"/>
                    </a:lnTo>
                    <a:lnTo>
                      <a:pt x="3" y="46"/>
                    </a:lnTo>
                    <a:lnTo>
                      <a:pt x="4" y="48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11" y="48"/>
                    </a:lnTo>
                    <a:lnTo>
                      <a:pt x="14" y="46"/>
                    </a:lnTo>
                    <a:lnTo>
                      <a:pt x="15" y="44"/>
                    </a:lnTo>
                    <a:lnTo>
                      <a:pt x="16" y="41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5" y="6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6" name="Group 81">
              <a:extLst>
                <a:ext uri="{FF2B5EF4-FFF2-40B4-BE49-F238E27FC236}">
                  <a16:creationId xmlns:a16="http://schemas.microsoft.com/office/drawing/2014/main" xmlns="" id="{84D0C0EC-E454-4E47-B802-30B7FEC4CA78}"/>
                </a:ext>
              </a:extLst>
            </p:cNvPr>
            <p:cNvGrpSpPr/>
            <p:nvPr/>
          </p:nvGrpSpPr>
          <p:grpSpPr>
            <a:xfrm>
              <a:off x="8831081" y="1768756"/>
              <a:ext cx="543644" cy="543644"/>
              <a:chOff x="2111376" y="1712913"/>
              <a:chExt cx="601663" cy="601663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87" name="Freeform: Shape 163">
                <a:extLst>
                  <a:ext uri="{FF2B5EF4-FFF2-40B4-BE49-F238E27FC236}">
                    <a16:creationId xmlns:a16="http://schemas.microsoft.com/office/drawing/2014/main" xmlns="" id="{288032A2-935B-4C78-8018-315BB3E0D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Freeform: Shape 164">
                <a:extLst>
                  <a:ext uri="{FF2B5EF4-FFF2-40B4-BE49-F238E27FC236}">
                    <a16:creationId xmlns:a16="http://schemas.microsoft.com/office/drawing/2014/main" xmlns="" id="{E59C1E0D-2171-483C-A6F2-44DA379FC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Freeform: Shape 165">
                <a:extLst>
                  <a:ext uri="{FF2B5EF4-FFF2-40B4-BE49-F238E27FC236}">
                    <a16:creationId xmlns:a16="http://schemas.microsoft.com/office/drawing/2014/main" xmlns="" id="{A2F0B202-395F-4C3E-AA1A-45522DF4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Freeform: Shape 166">
                <a:extLst>
                  <a:ext uri="{FF2B5EF4-FFF2-40B4-BE49-F238E27FC236}">
                    <a16:creationId xmlns:a16="http://schemas.microsoft.com/office/drawing/2014/main" xmlns="" id="{5A822A74-F117-413C-8BE2-16691EA17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Freeform: Shape 167">
                <a:extLst>
                  <a:ext uri="{FF2B5EF4-FFF2-40B4-BE49-F238E27FC236}">
                    <a16:creationId xmlns:a16="http://schemas.microsoft.com/office/drawing/2014/main" xmlns="" id="{FC057698-FEE8-456A-8BC1-10C508562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7" name="Group 82">
              <a:extLst>
                <a:ext uri="{FF2B5EF4-FFF2-40B4-BE49-F238E27FC236}">
                  <a16:creationId xmlns:a16="http://schemas.microsoft.com/office/drawing/2014/main" xmlns="" id="{7AB08ED1-3014-4258-816A-4A0BE33F617C}"/>
                </a:ext>
              </a:extLst>
            </p:cNvPr>
            <p:cNvGrpSpPr/>
            <p:nvPr/>
          </p:nvGrpSpPr>
          <p:grpSpPr>
            <a:xfrm>
              <a:off x="8273097" y="1613839"/>
              <a:ext cx="344261" cy="437497"/>
              <a:chOff x="1493838" y="1541463"/>
              <a:chExt cx="381000" cy="48418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85" name="Freeform: Shape 161">
                <a:extLst>
                  <a:ext uri="{FF2B5EF4-FFF2-40B4-BE49-F238E27FC236}">
                    <a16:creationId xmlns:a16="http://schemas.microsoft.com/office/drawing/2014/main" xmlns="" id="{054E42DB-C1B4-431D-908B-CBECFECC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Rectangle 162">
                <a:extLst>
                  <a:ext uri="{FF2B5EF4-FFF2-40B4-BE49-F238E27FC236}">
                    <a16:creationId xmlns:a16="http://schemas.microsoft.com/office/drawing/2014/main" xmlns="" id="{22EC4843-81FE-446D-8C5F-2DF7A6450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8" name="Freeform: Shape 83">
              <a:extLst>
                <a:ext uri="{FF2B5EF4-FFF2-40B4-BE49-F238E27FC236}">
                  <a16:creationId xmlns:a16="http://schemas.microsoft.com/office/drawing/2014/main" xmlns="" id="{633F1E3C-ACF2-40F9-8B7E-4180DFC1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35" y="3753170"/>
              <a:ext cx="459013" cy="358604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9" name="Group 84">
              <a:extLst>
                <a:ext uri="{FF2B5EF4-FFF2-40B4-BE49-F238E27FC236}">
                  <a16:creationId xmlns:a16="http://schemas.microsoft.com/office/drawing/2014/main" xmlns="" id="{0178753B-3FBB-40D9-84AE-ABF2C4DE89FF}"/>
                </a:ext>
              </a:extLst>
            </p:cNvPr>
            <p:cNvGrpSpPr/>
            <p:nvPr/>
          </p:nvGrpSpPr>
          <p:grpSpPr>
            <a:xfrm>
              <a:off x="8634566" y="4111158"/>
              <a:ext cx="447538" cy="582374"/>
              <a:chOff x="1893888" y="4305300"/>
              <a:chExt cx="495300" cy="644526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7" name="Freeform: Shape 153">
                <a:extLst>
                  <a:ext uri="{FF2B5EF4-FFF2-40B4-BE49-F238E27FC236}">
                    <a16:creationId xmlns:a16="http://schemas.microsoft.com/office/drawing/2014/main" xmlns="" id="{EBF020EB-B595-4997-BF85-DAFB331AD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Freeform: Shape 154">
                <a:extLst>
                  <a:ext uri="{FF2B5EF4-FFF2-40B4-BE49-F238E27FC236}">
                    <a16:creationId xmlns:a16="http://schemas.microsoft.com/office/drawing/2014/main" xmlns="" id="{7043898E-328E-4750-8998-C9EAF07D7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Freeform: Shape 155">
                <a:extLst>
                  <a:ext uri="{FF2B5EF4-FFF2-40B4-BE49-F238E27FC236}">
                    <a16:creationId xmlns:a16="http://schemas.microsoft.com/office/drawing/2014/main" xmlns="" id="{A9440FD3-AB70-4B98-8A7E-6683AA6CF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Freeform: Shape 156">
                <a:extLst>
                  <a:ext uri="{FF2B5EF4-FFF2-40B4-BE49-F238E27FC236}">
                    <a16:creationId xmlns:a16="http://schemas.microsoft.com/office/drawing/2014/main" xmlns="" id="{514BF081-D5D3-4B23-B4C6-327BFA080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Freeform: Shape 157">
                <a:extLst>
                  <a:ext uri="{FF2B5EF4-FFF2-40B4-BE49-F238E27FC236}">
                    <a16:creationId xmlns:a16="http://schemas.microsoft.com/office/drawing/2014/main" xmlns="" id="{A91CE4E0-E1C5-4C82-A2E5-523CCB5CE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Freeform: Shape 158">
                <a:extLst>
                  <a:ext uri="{FF2B5EF4-FFF2-40B4-BE49-F238E27FC236}">
                    <a16:creationId xmlns:a16="http://schemas.microsoft.com/office/drawing/2014/main" xmlns="" id="{AD3F3A26-6826-47CB-907E-CE9A94F84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Freeform: Shape 159">
                <a:extLst>
                  <a:ext uri="{FF2B5EF4-FFF2-40B4-BE49-F238E27FC236}">
                    <a16:creationId xmlns:a16="http://schemas.microsoft.com/office/drawing/2014/main" xmlns="" id="{12FA4BEB-2B3A-4E15-9B85-4E2727D95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Freeform: Shape 160">
                <a:extLst>
                  <a:ext uri="{FF2B5EF4-FFF2-40B4-BE49-F238E27FC236}">
                    <a16:creationId xmlns:a16="http://schemas.microsoft.com/office/drawing/2014/main" xmlns="" id="{2F892F83-12B5-4EB9-AB3B-A3D27914B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Group 85">
              <a:extLst>
                <a:ext uri="{FF2B5EF4-FFF2-40B4-BE49-F238E27FC236}">
                  <a16:creationId xmlns:a16="http://schemas.microsoft.com/office/drawing/2014/main" xmlns="" id="{0A240712-A248-4AF0-B5B8-01192C092BD6}"/>
                </a:ext>
              </a:extLst>
            </p:cNvPr>
            <p:cNvGrpSpPr/>
            <p:nvPr/>
          </p:nvGrpSpPr>
          <p:grpSpPr>
            <a:xfrm>
              <a:off x="10398898" y="1860558"/>
              <a:ext cx="292621" cy="520693"/>
              <a:chOff x="3846513" y="1814513"/>
              <a:chExt cx="323850" cy="576262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74" name="Freeform: Shape 150">
                <a:extLst>
                  <a:ext uri="{FF2B5EF4-FFF2-40B4-BE49-F238E27FC236}">
                    <a16:creationId xmlns:a16="http://schemas.microsoft.com/office/drawing/2014/main" xmlns="" id="{5E8FD3BA-78C9-44BB-897B-E3ABD2CEA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Freeform: Shape 151">
                <a:extLst>
                  <a:ext uri="{FF2B5EF4-FFF2-40B4-BE49-F238E27FC236}">
                    <a16:creationId xmlns:a16="http://schemas.microsoft.com/office/drawing/2014/main" xmlns="" id="{4DA26CC1-2498-43E5-916A-A4F600A28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Freeform: Shape 152">
                <a:extLst>
                  <a:ext uri="{FF2B5EF4-FFF2-40B4-BE49-F238E27FC236}">
                    <a16:creationId xmlns:a16="http://schemas.microsoft.com/office/drawing/2014/main" xmlns="" id="{F74FBC16-1EFF-4E7F-A3E3-294971515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1" name="Freeform: Shape 86">
              <a:extLst>
                <a:ext uri="{FF2B5EF4-FFF2-40B4-BE49-F238E27FC236}">
                  <a16:creationId xmlns:a16="http://schemas.microsoft.com/office/drawing/2014/main" xmlns="" id="{D913676E-25D0-4F1E-88F8-F801D1FE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1325" y="1268760"/>
              <a:ext cx="466185" cy="380121"/>
            </a:xfrm>
            <a:custGeom>
              <a:avLst/>
              <a:gdLst>
                <a:gd name="T0" fmla="*/ 263525 w 325"/>
                <a:gd name="T1" fmla="*/ 420688 h 265"/>
                <a:gd name="T2" fmla="*/ 263525 w 325"/>
                <a:gd name="T3" fmla="*/ 420688 h 265"/>
                <a:gd name="T4" fmla="*/ 268288 w 325"/>
                <a:gd name="T5" fmla="*/ 417513 h 265"/>
                <a:gd name="T6" fmla="*/ 280988 w 325"/>
                <a:gd name="T7" fmla="*/ 407988 h 265"/>
                <a:gd name="T8" fmla="*/ 300038 w 325"/>
                <a:gd name="T9" fmla="*/ 396875 h 265"/>
                <a:gd name="T10" fmla="*/ 314325 w 325"/>
                <a:gd name="T11" fmla="*/ 390525 h 265"/>
                <a:gd name="T12" fmla="*/ 328613 w 325"/>
                <a:gd name="T13" fmla="*/ 387350 h 265"/>
                <a:gd name="T14" fmla="*/ 346075 w 325"/>
                <a:gd name="T15" fmla="*/ 382588 h 265"/>
                <a:gd name="T16" fmla="*/ 365125 w 325"/>
                <a:gd name="T17" fmla="*/ 381000 h 265"/>
                <a:gd name="T18" fmla="*/ 384175 w 325"/>
                <a:gd name="T19" fmla="*/ 381000 h 265"/>
                <a:gd name="T20" fmla="*/ 407988 w 325"/>
                <a:gd name="T21" fmla="*/ 382588 h 265"/>
                <a:gd name="T22" fmla="*/ 431800 w 325"/>
                <a:gd name="T23" fmla="*/ 384175 h 265"/>
                <a:gd name="T24" fmla="*/ 457200 w 325"/>
                <a:gd name="T25" fmla="*/ 393700 h 265"/>
                <a:gd name="T26" fmla="*/ 485775 w 325"/>
                <a:gd name="T27" fmla="*/ 404813 h 265"/>
                <a:gd name="T28" fmla="*/ 515938 w 325"/>
                <a:gd name="T29" fmla="*/ 417513 h 265"/>
                <a:gd name="T30" fmla="*/ 515938 w 325"/>
                <a:gd name="T31" fmla="*/ 41275 h 265"/>
                <a:gd name="T32" fmla="*/ 515938 w 325"/>
                <a:gd name="T33" fmla="*/ 41275 h 265"/>
                <a:gd name="T34" fmla="*/ 487363 w 325"/>
                <a:gd name="T35" fmla="*/ 28575 h 265"/>
                <a:gd name="T36" fmla="*/ 457200 w 325"/>
                <a:gd name="T37" fmla="*/ 14288 h 265"/>
                <a:gd name="T38" fmla="*/ 420688 w 325"/>
                <a:gd name="T39" fmla="*/ 6350 h 265"/>
                <a:gd name="T40" fmla="*/ 401638 w 325"/>
                <a:gd name="T41" fmla="*/ 1588 h 265"/>
                <a:gd name="T42" fmla="*/ 381000 w 325"/>
                <a:gd name="T43" fmla="*/ 0 h 265"/>
                <a:gd name="T44" fmla="*/ 358775 w 325"/>
                <a:gd name="T45" fmla="*/ 0 h 265"/>
                <a:gd name="T46" fmla="*/ 336550 w 325"/>
                <a:gd name="T47" fmla="*/ 1588 h 265"/>
                <a:gd name="T48" fmla="*/ 315913 w 325"/>
                <a:gd name="T49" fmla="*/ 6350 h 265"/>
                <a:gd name="T50" fmla="*/ 296863 w 325"/>
                <a:gd name="T51" fmla="*/ 12700 h 265"/>
                <a:gd name="T52" fmla="*/ 277813 w 325"/>
                <a:gd name="T53" fmla="*/ 25400 h 265"/>
                <a:gd name="T54" fmla="*/ 257175 w 325"/>
                <a:gd name="T55" fmla="*/ 41275 h 265"/>
                <a:gd name="T56" fmla="*/ 0 w 325"/>
                <a:gd name="T57" fmla="*/ 41275 h 265"/>
                <a:gd name="T58" fmla="*/ 0 w 325"/>
                <a:gd name="T59" fmla="*/ 419100 h 265"/>
                <a:gd name="T60" fmla="*/ 263525 w 325"/>
                <a:gd name="T61" fmla="*/ 420688 h 26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87">
              <a:extLst>
                <a:ext uri="{FF2B5EF4-FFF2-40B4-BE49-F238E27FC236}">
                  <a16:creationId xmlns:a16="http://schemas.microsoft.com/office/drawing/2014/main" xmlns="" id="{FF055EA8-C899-44FC-8E9E-EDD7C00C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8620" y="3593950"/>
              <a:ext cx="568029" cy="469054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88">
              <a:extLst>
                <a:ext uri="{FF2B5EF4-FFF2-40B4-BE49-F238E27FC236}">
                  <a16:creationId xmlns:a16="http://schemas.microsoft.com/office/drawing/2014/main" xmlns="" id="{6EB0BA33-1481-4473-9A4B-5D5D0905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005" y="2652973"/>
              <a:ext cx="730118" cy="850609"/>
            </a:xfrm>
            <a:custGeom>
              <a:avLst/>
              <a:gdLst>
                <a:gd name="T0" fmla="*/ 146050 w 509"/>
                <a:gd name="T1" fmla="*/ 200025 h 593"/>
                <a:gd name="T2" fmla="*/ 233363 w 509"/>
                <a:gd name="T3" fmla="*/ 149225 h 593"/>
                <a:gd name="T4" fmla="*/ 217488 w 509"/>
                <a:gd name="T5" fmla="*/ 211138 h 593"/>
                <a:gd name="T6" fmla="*/ 266700 w 509"/>
                <a:gd name="T7" fmla="*/ 190500 h 593"/>
                <a:gd name="T8" fmla="*/ 249238 w 509"/>
                <a:gd name="T9" fmla="*/ 249238 h 593"/>
                <a:gd name="T10" fmla="*/ 300038 w 509"/>
                <a:gd name="T11" fmla="*/ 228600 h 593"/>
                <a:gd name="T12" fmla="*/ 280988 w 509"/>
                <a:gd name="T13" fmla="*/ 290513 h 593"/>
                <a:gd name="T14" fmla="*/ 333375 w 509"/>
                <a:gd name="T15" fmla="*/ 269875 h 593"/>
                <a:gd name="T16" fmla="*/ 276225 w 509"/>
                <a:gd name="T17" fmla="*/ 361950 h 593"/>
                <a:gd name="T18" fmla="*/ 365125 w 509"/>
                <a:gd name="T19" fmla="*/ 309563 h 593"/>
                <a:gd name="T20" fmla="*/ 347663 w 509"/>
                <a:gd name="T21" fmla="*/ 373063 h 593"/>
                <a:gd name="T22" fmla="*/ 400050 w 509"/>
                <a:gd name="T23" fmla="*/ 350838 h 593"/>
                <a:gd name="T24" fmla="*/ 379413 w 509"/>
                <a:gd name="T25" fmla="*/ 411163 h 593"/>
                <a:gd name="T26" fmla="*/ 431800 w 509"/>
                <a:gd name="T27" fmla="*/ 388938 h 593"/>
                <a:gd name="T28" fmla="*/ 414338 w 509"/>
                <a:gd name="T29" fmla="*/ 452438 h 593"/>
                <a:gd name="T30" fmla="*/ 466725 w 509"/>
                <a:gd name="T31" fmla="*/ 430213 h 593"/>
                <a:gd name="T32" fmla="*/ 409575 w 509"/>
                <a:gd name="T33" fmla="*/ 522288 h 593"/>
                <a:gd name="T34" fmla="*/ 498475 w 509"/>
                <a:gd name="T35" fmla="*/ 471488 h 593"/>
                <a:gd name="T36" fmla="*/ 479425 w 509"/>
                <a:gd name="T37" fmla="*/ 533400 h 593"/>
                <a:gd name="T38" fmla="*/ 530225 w 509"/>
                <a:gd name="T39" fmla="*/ 512763 h 593"/>
                <a:gd name="T40" fmla="*/ 512763 w 509"/>
                <a:gd name="T41" fmla="*/ 574675 h 593"/>
                <a:gd name="T42" fmla="*/ 565150 w 509"/>
                <a:gd name="T43" fmla="*/ 550863 h 593"/>
                <a:gd name="T44" fmla="*/ 546100 w 509"/>
                <a:gd name="T45" fmla="*/ 612775 h 593"/>
                <a:gd name="T46" fmla="*/ 596900 w 509"/>
                <a:gd name="T47" fmla="*/ 592138 h 593"/>
                <a:gd name="T48" fmla="*/ 541338 w 509"/>
                <a:gd name="T49" fmla="*/ 684213 h 593"/>
                <a:gd name="T50" fmla="*/ 630238 w 509"/>
                <a:gd name="T51" fmla="*/ 631825 h 593"/>
                <a:gd name="T52" fmla="*/ 612775 w 509"/>
                <a:gd name="T53" fmla="*/ 695325 h 593"/>
                <a:gd name="T54" fmla="*/ 663575 w 509"/>
                <a:gd name="T55" fmla="*/ 673100 h 593"/>
                <a:gd name="T56" fmla="*/ 644525 w 509"/>
                <a:gd name="T57" fmla="*/ 735013 h 593"/>
                <a:gd name="T58" fmla="*/ 695325 w 509"/>
                <a:gd name="T59" fmla="*/ 714375 h 593"/>
                <a:gd name="T60" fmla="*/ 676275 w 509"/>
                <a:gd name="T61" fmla="*/ 774700 h 593"/>
                <a:gd name="T62" fmla="*/ 728663 w 509"/>
                <a:gd name="T63" fmla="*/ 752475 h 593"/>
                <a:gd name="T64" fmla="*/ 673100 w 509"/>
                <a:gd name="T65" fmla="*/ 844550 h 593"/>
                <a:gd name="T66" fmla="*/ 762000 w 509"/>
                <a:gd name="T67" fmla="*/ 793750 h 593"/>
                <a:gd name="T68" fmla="*/ 693738 w 509"/>
                <a:gd name="T69" fmla="*/ 941388 h 593"/>
                <a:gd name="T70" fmla="*/ 111125 w 509"/>
                <a:gd name="T71" fmla="*/ 130175 h 593"/>
                <a:gd name="T72" fmla="*/ 122238 w 509"/>
                <a:gd name="T73" fmla="*/ 127000 h 593"/>
                <a:gd name="T74" fmla="*/ 130175 w 509"/>
                <a:gd name="T75" fmla="*/ 123825 h 593"/>
                <a:gd name="T76" fmla="*/ 139700 w 509"/>
                <a:gd name="T77" fmla="*/ 103188 h 593"/>
                <a:gd name="T78" fmla="*/ 133350 w 509"/>
                <a:gd name="T79" fmla="*/ 82550 h 593"/>
                <a:gd name="T80" fmla="*/ 128588 w 509"/>
                <a:gd name="T81" fmla="*/ 77788 h 593"/>
                <a:gd name="T82" fmla="*/ 117475 w 509"/>
                <a:gd name="T83" fmla="*/ 71438 h 593"/>
                <a:gd name="T84" fmla="*/ 111125 w 509"/>
                <a:gd name="T85" fmla="*/ 3175 h 593"/>
                <a:gd name="T86" fmla="*/ 223838 w 509"/>
                <a:gd name="T87" fmla="*/ 136525 h 593"/>
                <a:gd name="T88" fmla="*/ 0 w 509"/>
                <a:gd name="T89" fmla="*/ 93663 h 593"/>
                <a:gd name="T90" fmla="*/ 111125 w 509"/>
                <a:gd name="T91" fmla="*/ 71438 h 593"/>
                <a:gd name="T92" fmla="*/ 103188 w 509"/>
                <a:gd name="T93" fmla="*/ 73025 h 593"/>
                <a:gd name="T94" fmla="*/ 93663 w 509"/>
                <a:gd name="T95" fmla="*/ 77788 h 593"/>
                <a:gd name="T96" fmla="*/ 84138 w 509"/>
                <a:gd name="T97" fmla="*/ 96838 h 593"/>
                <a:gd name="T98" fmla="*/ 90488 w 509"/>
                <a:gd name="T99" fmla="*/ 119063 h 593"/>
                <a:gd name="T100" fmla="*/ 90488 w 509"/>
                <a:gd name="T101" fmla="*/ 119063 h 593"/>
                <a:gd name="T102" fmla="*/ 100013 w 509"/>
                <a:gd name="T103" fmla="*/ 125413 h 593"/>
                <a:gd name="T104" fmla="*/ 111125 w 509"/>
                <a:gd name="T105" fmla="*/ 130175 h 5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89">
              <a:extLst>
                <a:ext uri="{FF2B5EF4-FFF2-40B4-BE49-F238E27FC236}">
                  <a16:creationId xmlns:a16="http://schemas.microsoft.com/office/drawing/2014/main" xmlns="" id="{A5B26C30-7E15-4577-8D9E-8F499A370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473" y="2903995"/>
              <a:ext cx="306965" cy="618234"/>
            </a:xfrm>
            <a:custGeom>
              <a:avLst/>
              <a:gdLst>
                <a:gd name="T0" fmla="*/ 307975 w 214"/>
                <a:gd name="T1" fmla="*/ 684213 h 431"/>
                <a:gd name="T2" fmla="*/ 268288 w 214"/>
                <a:gd name="T3" fmla="*/ 647700 h 431"/>
                <a:gd name="T4" fmla="*/ 331788 w 214"/>
                <a:gd name="T5" fmla="*/ 554038 h 431"/>
                <a:gd name="T6" fmla="*/ 322263 w 214"/>
                <a:gd name="T7" fmla="*/ 541338 h 431"/>
                <a:gd name="T8" fmla="*/ 298450 w 214"/>
                <a:gd name="T9" fmla="*/ 534988 h 431"/>
                <a:gd name="T10" fmla="*/ 285750 w 214"/>
                <a:gd name="T11" fmla="*/ 546100 h 431"/>
                <a:gd name="T12" fmla="*/ 284163 w 214"/>
                <a:gd name="T13" fmla="*/ 560388 h 431"/>
                <a:gd name="T14" fmla="*/ 271463 w 214"/>
                <a:gd name="T15" fmla="*/ 550863 h 431"/>
                <a:gd name="T16" fmla="*/ 198438 w 214"/>
                <a:gd name="T17" fmla="*/ 611188 h 431"/>
                <a:gd name="T18" fmla="*/ 79375 w 214"/>
                <a:gd name="T19" fmla="*/ 307975 h 431"/>
                <a:gd name="T20" fmla="*/ 85725 w 214"/>
                <a:gd name="T21" fmla="*/ 295275 h 431"/>
                <a:gd name="T22" fmla="*/ 128588 w 214"/>
                <a:gd name="T23" fmla="*/ 279400 h 431"/>
                <a:gd name="T24" fmla="*/ 117475 w 214"/>
                <a:gd name="T25" fmla="*/ 274638 h 431"/>
                <a:gd name="T26" fmla="*/ 79375 w 214"/>
                <a:gd name="T27" fmla="*/ 182563 h 431"/>
                <a:gd name="T28" fmla="*/ 157163 w 214"/>
                <a:gd name="T29" fmla="*/ 96838 h 431"/>
                <a:gd name="T30" fmla="*/ 176213 w 214"/>
                <a:gd name="T31" fmla="*/ 103188 h 431"/>
                <a:gd name="T32" fmla="*/ 228600 w 214"/>
                <a:gd name="T33" fmla="*/ 231775 h 431"/>
                <a:gd name="T34" fmla="*/ 228600 w 214"/>
                <a:gd name="T35" fmla="*/ 247650 h 431"/>
                <a:gd name="T36" fmla="*/ 266700 w 214"/>
                <a:gd name="T37" fmla="*/ 550863 h 431"/>
                <a:gd name="T38" fmla="*/ 258763 w 214"/>
                <a:gd name="T39" fmla="*/ 552450 h 431"/>
                <a:gd name="T40" fmla="*/ 242888 w 214"/>
                <a:gd name="T41" fmla="*/ 566738 h 431"/>
                <a:gd name="T42" fmla="*/ 238125 w 214"/>
                <a:gd name="T43" fmla="*/ 569913 h 431"/>
                <a:gd name="T44" fmla="*/ 214313 w 214"/>
                <a:gd name="T45" fmla="*/ 566738 h 431"/>
                <a:gd name="T46" fmla="*/ 204788 w 214"/>
                <a:gd name="T47" fmla="*/ 581025 h 431"/>
                <a:gd name="T48" fmla="*/ 206375 w 214"/>
                <a:gd name="T49" fmla="*/ 604838 h 431"/>
                <a:gd name="T50" fmla="*/ 198438 w 214"/>
                <a:gd name="T51" fmla="*/ 611188 h 431"/>
                <a:gd name="T52" fmla="*/ 79375 w 214"/>
                <a:gd name="T53" fmla="*/ 122238 h 431"/>
                <a:gd name="T54" fmla="*/ 138113 w 214"/>
                <a:gd name="T55" fmla="*/ 44450 h 431"/>
                <a:gd name="T56" fmla="*/ 122238 w 214"/>
                <a:gd name="T57" fmla="*/ 22225 h 431"/>
                <a:gd name="T58" fmla="*/ 98425 w 214"/>
                <a:gd name="T59" fmla="*/ 4763 h 431"/>
                <a:gd name="T60" fmla="*/ 79375 w 214"/>
                <a:gd name="T61" fmla="*/ 0 h 431"/>
                <a:gd name="T62" fmla="*/ 71438 w 214"/>
                <a:gd name="T63" fmla="*/ 303213 h 431"/>
                <a:gd name="T64" fmla="*/ 17463 w 214"/>
                <a:gd name="T65" fmla="*/ 171450 h 431"/>
                <a:gd name="T66" fmla="*/ 19050 w 214"/>
                <a:gd name="T67" fmla="*/ 152400 h 431"/>
                <a:gd name="T68" fmla="*/ 6350 w 214"/>
                <a:gd name="T69" fmla="*/ 96838 h 431"/>
                <a:gd name="T70" fmla="*/ 1588 w 214"/>
                <a:gd name="T71" fmla="*/ 55563 h 431"/>
                <a:gd name="T72" fmla="*/ 23813 w 214"/>
                <a:gd name="T73" fmla="*/ 19050 h 431"/>
                <a:gd name="T74" fmla="*/ 47625 w 214"/>
                <a:gd name="T75" fmla="*/ 4763 h 431"/>
                <a:gd name="T76" fmla="*/ 79375 w 214"/>
                <a:gd name="T77" fmla="*/ 122238 h 431"/>
                <a:gd name="T78" fmla="*/ 79375 w 214"/>
                <a:gd name="T79" fmla="*/ 182563 h 431"/>
                <a:gd name="T80" fmla="*/ 68263 w 214"/>
                <a:gd name="T81" fmla="*/ 155575 h 431"/>
                <a:gd name="T82" fmla="*/ 74613 w 214"/>
                <a:gd name="T83" fmla="*/ 139700 h 431"/>
                <a:gd name="T84" fmla="*/ 34925 w 214"/>
                <a:gd name="T85" fmla="*/ 157163 h 431"/>
                <a:gd name="T86" fmla="*/ 30163 w 214"/>
                <a:gd name="T87" fmla="*/ 176213 h 431"/>
                <a:gd name="T88" fmla="*/ 74613 w 214"/>
                <a:gd name="T89" fmla="*/ 287338 h 43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14" h="431">
                  <a:moveTo>
                    <a:pt x="168" y="228"/>
                  </a:moveTo>
                  <a:lnTo>
                    <a:pt x="214" y="349"/>
                  </a:lnTo>
                  <a:lnTo>
                    <a:pt x="194" y="431"/>
                  </a:lnTo>
                  <a:lnTo>
                    <a:pt x="168" y="413"/>
                  </a:lnTo>
                  <a:lnTo>
                    <a:pt x="168" y="405"/>
                  </a:lnTo>
                  <a:lnTo>
                    <a:pt x="169" y="408"/>
                  </a:lnTo>
                  <a:lnTo>
                    <a:pt x="196" y="397"/>
                  </a:lnTo>
                  <a:lnTo>
                    <a:pt x="209" y="349"/>
                  </a:lnTo>
                  <a:lnTo>
                    <a:pt x="206" y="345"/>
                  </a:lnTo>
                  <a:lnTo>
                    <a:pt x="203" y="341"/>
                  </a:lnTo>
                  <a:lnTo>
                    <a:pt x="199" y="337"/>
                  </a:lnTo>
                  <a:lnTo>
                    <a:pt x="194" y="336"/>
                  </a:lnTo>
                  <a:lnTo>
                    <a:pt x="188" y="337"/>
                  </a:lnTo>
                  <a:lnTo>
                    <a:pt x="184" y="340"/>
                  </a:lnTo>
                  <a:lnTo>
                    <a:pt x="180" y="344"/>
                  </a:lnTo>
                  <a:lnTo>
                    <a:pt x="179" y="348"/>
                  </a:lnTo>
                  <a:lnTo>
                    <a:pt x="179" y="353"/>
                  </a:lnTo>
                  <a:lnTo>
                    <a:pt x="176" y="351"/>
                  </a:lnTo>
                  <a:lnTo>
                    <a:pt x="173" y="348"/>
                  </a:lnTo>
                  <a:lnTo>
                    <a:pt x="171" y="347"/>
                  </a:lnTo>
                  <a:lnTo>
                    <a:pt x="168" y="347"/>
                  </a:lnTo>
                  <a:lnTo>
                    <a:pt x="168" y="228"/>
                  </a:lnTo>
                  <a:close/>
                  <a:moveTo>
                    <a:pt x="125" y="385"/>
                  </a:moveTo>
                  <a:lnTo>
                    <a:pt x="51" y="194"/>
                  </a:lnTo>
                  <a:lnTo>
                    <a:pt x="50" y="194"/>
                  </a:lnTo>
                  <a:lnTo>
                    <a:pt x="50" y="183"/>
                  </a:lnTo>
                  <a:lnTo>
                    <a:pt x="54" y="186"/>
                  </a:lnTo>
                  <a:lnTo>
                    <a:pt x="60" y="184"/>
                  </a:lnTo>
                  <a:lnTo>
                    <a:pt x="81" y="176"/>
                  </a:lnTo>
                  <a:lnTo>
                    <a:pt x="79" y="175"/>
                  </a:lnTo>
                  <a:lnTo>
                    <a:pt x="74" y="173"/>
                  </a:lnTo>
                  <a:lnTo>
                    <a:pt x="73" y="172"/>
                  </a:lnTo>
                  <a:lnTo>
                    <a:pt x="70" y="168"/>
                  </a:lnTo>
                  <a:lnTo>
                    <a:pt x="50" y="115"/>
                  </a:lnTo>
                  <a:lnTo>
                    <a:pt x="50" y="80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07" y="62"/>
                  </a:lnTo>
                  <a:lnTo>
                    <a:pt x="111" y="65"/>
                  </a:lnTo>
                  <a:lnTo>
                    <a:pt x="114" y="6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44" y="153"/>
                  </a:lnTo>
                  <a:lnTo>
                    <a:pt x="144" y="156"/>
                  </a:lnTo>
                  <a:lnTo>
                    <a:pt x="141" y="158"/>
                  </a:lnTo>
                  <a:lnTo>
                    <a:pt x="168" y="228"/>
                  </a:lnTo>
                  <a:lnTo>
                    <a:pt x="168" y="347"/>
                  </a:lnTo>
                  <a:lnTo>
                    <a:pt x="163" y="348"/>
                  </a:lnTo>
                  <a:lnTo>
                    <a:pt x="157" y="349"/>
                  </a:lnTo>
                  <a:lnTo>
                    <a:pt x="154" y="353"/>
                  </a:lnTo>
                  <a:lnTo>
                    <a:pt x="153" y="357"/>
                  </a:lnTo>
                  <a:lnTo>
                    <a:pt x="153" y="363"/>
                  </a:lnTo>
                  <a:lnTo>
                    <a:pt x="150" y="359"/>
                  </a:lnTo>
                  <a:lnTo>
                    <a:pt x="145" y="357"/>
                  </a:lnTo>
                  <a:lnTo>
                    <a:pt x="141" y="356"/>
                  </a:lnTo>
                  <a:lnTo>
                    <a:pt x="135" y="357"/>
                  </a:lnTo>
                  <a:lnTo>
                    <a:pt x="131" y="360"/>
                  </a:lnTo>
                  <a:lnTo>
                    <a:pt x="129" y="366"/>
                  </a:lnTo>
                  <a:lnTo>
                    <a:pt x="127" y="370"/>
                  </a:lnTo>
                  <a:lnTo>
                    <a:pt x="127" y="376"/>
                  </a:lnTo>
                  <a:lnTo>
                    <a:pt x="130" y="381"/>
                  </a:lnTo>
                  <a:lnTo>
                    <a:pt x="168" y="405"/>
                  </a:lnTo>
                  <a:lnTo>
                    <a:pt x="168" y="413"/>
                  </a:lnTo>
                  <a:lnTo>
                    <a:pt x="125" y="385"/>
                  </a:lnTo>
                  <a:close/>
                  <a:moveTo>
                    <a:pt x="50" y="0"/>
                  </a:moveTo>
                  <a:lnTo>
                    <a:pt x="50" y="77"/>
                  </a:lnTo>
                  <a:lnTo>
                    <a:pt x="95" y="49"/>
                  </a:lnTo>
                  <a:lnTo>
                    <a:pt x="87" y="28"/>
                  </a:lnTo>
                  <a:lnTo>
                    <a:pt x="84" y="23"/>
                  </a:lnTo>
                  <a:lnTo>
                    <a:pt x="81" y="18"/>
                  </a:lnTo>
                  <a:lnTo>
                    <a:pt x="77" y="14"/>
                  </a:lnTo>
                  <a:lnTo>
                    <a:pt x="72" y="10"/>
                  </a:lnTo>
                  <a:lnTo>
                    <a:pt x="68" y="5"/>
                  </a:lnTo>
                  <a:lnTo>
                    <a:pt x="62" y="3"/>
                  </a:lnTo>
                  <a:lnTo>
                    <a:pt x="56" y="1"/>
                  </a:lnTo>
                  <a:lnTo>
                    <a:pt x="50" y="0"/>
                  </a:lnTo>
                  <a:close/>
                  <a:moveTo>
                    <a:pt x="50" y="194"/>
                  </a:moveTo>
                  <a:lnTo>
                    <a:pt x="50" y="194"/>
                  </a:lnTo>
                  <a:lnTo>
                    <a:pt x="45" y="191"/>
                  </a:lnTo>
                  <a:lnTo>
                    <a:pt x="41" y="186"/>
                  </a:lnTo>
                  <a:lnTo>
                    <a:pt x="11" y="108"/>
                  </a:lnTo>
                  <a:lnTo>
                    <a:pt x="9" y="104"/>
                  </a:lnTo>
                  <a:lnTo>
                    <a:pt x="11" y="99"/>
                  </a:lnTo>
                  <a:lnTo>
                    <a:pt x="12" y="96"/>
                  </a:lnTo>
                  <a:lnTo>
                    <a:pt x="16" y="92"/>
                  </a:lnTo>
                  <a:lnTo>
                    <a:pt x="4" y="61"/>
                  </a:lnTo>
                  <a:lnTo>
                    <a:pt x="1" y="53"/>
                  </a:lnTo>
                  <a:lnTo>
                    <a:pt x="0" y="43"/>
                  </a:lnTo>
                  <a:lnTo>
                    <a:pt x="1" y="35"/>
                  </a:lnTo>
                  <a:lnTo>
                    <a:pt x="4" y="27"/>
                  </a:lnTo>
                  <a:lnTo>
                    <a:pt x="8" y="19"/>
                  </a:lnTo>
                  <a:lnTo>
                    <a:pt x="15" y="12"/>
                  </a:lnTo>
                  <a:lnTo>
                    <a:pt x="22" y="7"/>
                  </a:lnTo>
                  <a:lnTo>
                    <a:pt x="30" y="3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0" y="77"/>
                  </a:lnTo>
                  <a:lnTo>
                    <a:pt x="43" y="81"/>
                  </a:lnTo>
                  <a:lnTo>
                    <a:pt x="50" y="80"/>
                  </a:lnTo>
                  <a:lnTo>
                    <a:pt x="50" y="115"/>
                  </a:lnTo>
                  <a:lnTo>
                    <a:pt x="45" y="100"/>
                  </a:lnTo>
                  <a:lnTo>
                    <a:pt x="43" y="98"/>
                  </a:lnTo>
                  <a:lnTo>
                    <a:pt x="45" y="93"/>
                  </a:lnTo>
                  <a:lnTo>
                    <a:pt x="46" y="91"/>
                  </a:lnTo>
                  <a:lnTo>
                    <a:pt x="47" y="88"/>
                  </a:lnTo>
                  <a:lnTo>
                    <a:pt x="26" y="96"/>
                  </a:lnTo>
                  <a:lnTo>
                    <a:pt x="22" y="99"/>
                  </a:lnTo>
                  <a:lnTo>
                    <a:pt x="19" y="103"/>
                  </a:lnTo>
                  <a:lnTo>
                    <a:pt x="19" y="107"/>
                  </a:lnTo>
                  <a:lnTo>
                    <a:pt x="19" y="111"/>
                  </a:lnTo>
                  <a:lnTo>
                    <a:pt x="45" y="177"/>
                  </a:lnTo>
                  <a:lnTo>
                    <a:pt x="47" y="181"/>
                  </a:lnTo>
                  <a:lnTo>
                    <a:pt x="50" y="183"/>
                  </a:lnTo>
                  <a:lnTo>
                    <a:pt x="50" y="19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5" name="Group 90">
              <a:extLst>
                <a:ext uri="{FF2B5EF4-FFF2-40B4-BE49-F238E27FC236}">
                  <a16:creationId xmlns:a16="http://schemas.microsoft.com/office/drawing/2014/main" xmlns="" id="{D9C0064C-ADDC-478F-A0FC-6DE9375E0642}"/>
                </a:ext>
              </a:extLst>
            </p:cNvPr>
            <p:cNvGrpSpPr/>
            <p:nvPr/>
          </p:nvGrpSpPr>
          <p:grpSpPr>
            <a:xfrm>
              <a:off x="8872679" y="2980837"/>
              <a:ext cx="516390" cy="519259"/>
              <a:chOff x="2157413" y="3054350"/>
              <a:chExt cx="571500" cy="57467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72" name="Freeform: Shape 148">
                <a:extLst>
                  <a:ext uri="{FF2B5EF4-FFF2-40B4-BE49-F238E27FC236}">
                    <a16:creationId xmlns:a16="http://schemas.microsoft.com/office/drawing/2014/main" xmlns="" id="{DE54F4D2-DC4C-48E3-9F89-6FD63F292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Freeform: Shape 149">
                <a:extLst>
                  <a:ext uri="{FF2B5EF4-FFF2-40B4-BE49-F238E27FC236}">
                    <a16:creationId xmlns:a16="http://schemas.microsoft.com/office/drawing/2014/main" xmlns="" id="{CADFBC24-AF66-4112-9C0A-3E41095E8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6" name="Group 91">
              <a:extLst>
                <a:ext uri="{FF2B5EF4-FFF2-40B4-BE49-F238E27FC236}">
                  <a16:creationId xmlns:a16="http://schemas.microsoft.com/office/drawing/2014/main" xmlns="" id="{5170302A-989E-435E-9A2E-F522D91F0715}"/>
                </a:ext>
              </a:extLst>
            </p:cNvPr>
            <p:cNvGrpSpPr/>
            <p:nvPr/>
          </p:nvGrpSpPr>
          <p:grpSpPr>
            <a:xfrm>
              <a:off x="8776573" y="3647850"/>
              <a:ext cx="404505" cy="381556"/>
              <a:chOff x="2051051" y="3792538"/>
              <a:chExt cx="447675" cy="4222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70" name="Freeform: Shape 146">
                <a:extLst>
                  <a:ext uri="{FF2B5EF4-FFF2-40B4-BE49-F238E27FC236}">
                    <a16:creationId xmlns:a16="http://schemas.microsoft.com/office/drawing/2014/main" xmlns="" id="{9C060711-A1FE-4991-84AE-5275095CD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Freeform: Shape 147">
                <a:extLst>
                  <a:ext uri="{FF2B5EF4-FFF2-40B4-BE49-F238E27FC236}">
                    <a16:creationId xmlns:a16="http://schemas.microsoft.com/office/drawing/2014/main" xmlns="" id="{4D057AF7-0C6A-4F54-ADE4-79533B0DA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7" name="Group 92">
              <a:extLst>
                <a:ext uri="{FF2B5EF4-FFF2-40B4-BE49-F238E27FC236}">
                  <a16:creationId xmlns:a16="http://schemas.microsoft.com/office/drawing/2014/main" xmlns="" id="{55EFE7C9-FBA1-4F78-92B0-8AAEFEB117DE}"/>
                </a:ext>
              </a:extLst>
            </p:cNvPr>
            <p:cNvGrpSpPr/>
            <p:nvPr/>
          </p:nvGrpSpPr>
          <p:grpSpPr>
            <a:xfrm>
              <a:off x="9806485" y="1332693"/>
              <a:ext cx="611061" cy="502046"/>
              <a:chOff x="3190876" y="1230313"/>
              <a:chExt cx="676275" cy="5556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67" name="Freeform: Shape 143">
                <a:extLst>
                  <a:ext uri="{FF2B5EF4-FFF2-40B4-BE49-F238E27FC236}">
                    <a16:creationId xmlns:a16="http://schemas.microsoft.com/office/drawing/2014/main" xmlns="" id="{37469BD0-E41B-4F93-A830-AF401F969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Freeform: Shape 144">
                <a:extLst>
                  <a:ext uri="{FF2B5EF4-FFF2-40B4-BE49-F238E27FC236}">
                    <a16:creationId xmlns:a16="http://schemas.microsoft.com/office/drawing/2014/main" xmlns="" id="{49B74AF4-6C8D-40E9-A85D-09FC94F54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Freeform: Shape 145">
                <a:extLst>
                  <a:ext uri="{FF2B5EF4-FFF2-40B4-BE49-F238E27FC236}">
                    <a16:creationId xmlns:a16="http://schemas.microsoft.com/office/drawing/2014/main" xmlns="" id="{E88642C4-16E0-415A-A020-9D4D1AE94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8" name="Freeform: Shape 93">
              <a:extLst>
                <a:ext uri="{FF2B5EF4-FFF2-40B4-BE49-F238E27FC236}">
                  <a16:creationId xmlns:a16="http://schemas.microsoft.com/office/drawing/2014/main" xmlns="" id="{4A7FACA0-B796-4EDD-85B9-A6E8899F9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168" y="3503581"/>
              <a:ext cx="344260" cy="596717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94">
              <a:extLst>
                <a:ext uri="{FF2B5EF4-FFF2-40B4-BE49-F238E27FC236}">
                  <a16:creationId xmlns:a16="http://schemas.microsoft.com/office/drawing/2014/main" xmlns="" id="{45795227-1473-4DF7-BA0F-934E59AD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9186" y="2723258"/>
              <a:ext cx="494873" cy="537907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95">
              <a:extLst>
                <a:ext uri="{FF2B5EF4-FFF2-40B4-BE49-F238E27FC236}">
                  <a16:creationId xmlns:a16="http://schemas.microsoft.com/office/drawing/2014/main" xmlns="" id="{4914FCB9-05E0-49C5-9068-CB0B692B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24" y="1327572"/>
              <a:ext cx="466186" cy="456144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96">
              <a:extLst>
                <a:ext uri="{FF2B5EF4-FFF2-40B4-BE49-F238E27FC236}">
                  <a16:creationId xmlns:a16="http://schemas.microsoft.com/office/drawing/2014/main" xmlns="" id="{5E7BA5F7-0019-4C84-BD8A-35D88D4EA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228" y="3272641"/>
              <a:ext cx="441800" cy="463316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2" name="Group 97">
              <a:extLst>
                <a:ext uri="{FF2B5EF4-FFF2-40B4-BE49-F238E27FC236}">
                  <a16:creationId xmlns:a16="http://schemas.microsoft.com/office/drawing/2014/main" xmlns="" id="{6C08ABA1-1448-4020-A52A-947FD981C34D}"/>
                </a:ext>
              </a:extLst>
            </p:cNvPr>
            <p:cNvGrpSpPr/>
            <p:nvPr/>
          </p:nvGrpSpPr>
          <p:grpSpPr>
            <a:xfrm>
              <a:off x="8463871" y="2259296"/>
              <a:ext cx="559422" cy="588102"/>
              <a:chOff x="1704976" y="2255838"/>
              <a:chExt cx="619125" cy="65087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54" name="Rectangle 130">
                <a:extLst>
                  <a:ext uri="{FF2B5EF4-FFF2-40B4-BE49-F238E27FC236}">
                    <a16:creationId xmlns:a16="http://schemas.microsoft.com/office/drawing/2014/main" xmlns="" id="{3A99104C-F058-4936-AE0E-FFB87908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Rectangle 131">
                <a:extLst>
                  <a:ext uri="{FF2B5EF4-FFF2-40B4-BE49-F238E27FC236}">
                    <a16:creationId xmlns:a16="http://schemas.microsoft.com/office/drawing/2014/main" xmlns="" id="{AF66E3CA-761F-4E23-BEB0-FCD49B7EF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Rectangle 132">
                <a:extLst>
                  <a:ext uri="{FF2B5EF4-FFF2-40B4-BE49-F238E27FC236}">
                    <a16:creationId xmlns:a16="http://schemas.microsoft.com/office/drawing/2014/main" xmlns="" id="{7C89F418-8005-4767-8909-C780AE5F2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Rectangle 133">
                <a:extLst>
                  <a:ext uri="{FF2B5EF4-FFF2-40B4-BE49-F238E27FC236}">
                    <a16:creationId xmlns:a16="http://schemas.microsoft.com/office/drawing/2014/main" xmlns="" id="{C574EAA2-0CC5-40D7-8544-761EA904C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Rectangle 134">
                <a:extLst>
                  <a:ext uri="{FF2B5EF4-FFF2-40B4-BE49-F238E27FC236}">
                    <a16:creationId xmlns:a16="http://schemas.microsoft.com/office/drawing/2014/main" xmlns="" id="{0516F845-A537-47CA-B294-37C3022D8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Rectangle 135">
                <a:extLst>
                  <a:ext uri="{FF2B5EF4-FFF2-40B4-BE49-F238E27FC236}">
                    <a16:creationId xmlns:a16="http://schemas.microsoft.com/office/drawing/2014/main" xmlns="" id="{D54ECA11-B509-437A-BA95-E84933633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Rectangle 136">
                <a:extLst>
                  <a:ext uri="{FF2B5EF4-FFF2-40B4-BE49-F238E27FC236}">
                    <a16:creationId xmlns:a16="http://schemas.microsoft.com/office/drawing/2014/main" xmlns="" id="{2998A255-D88B-4798-A34E-F56BD79CA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Rectangle 137">
                <a:extLst>
                  <a:ext uri="{FF2B5EF4-FFF2-40B4-BE49-F238E27FC236}">
                    <a16:creationId xmlns:a16="http://schemas.microsoft.com/office/drawing/2014/main" xmlns="" id="{D4F86AA8-17E0-4EAA-A264-1E3D28A8C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Rectangle 138">
                <a:extLst>
                  <a:ext uri="{FF2B5EF4-FFF2-40B4-BE49-F238E27FC236}">
                    <a16:creationId xmlns:a16="http://schemas.microsoft.com/office/drawing/2014/main" xmlns="" id="{2EFD4E2C-CF5C-4F38-A7B0-3A4AC22EA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Rectangle 139">
                <a:extLst>
                  <a:ext uri="{FF2B5EF4-FFF2-40B4-BE49-F238E27FC236}">
                    <a16:creationId xmlns:a16="http://schemas.microsoft.com/office/drawing/2014/main" xmlns="" id="{5A3E9EB0-75A4-4135-97E8-99562F1F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Rectangle 140">
                <a:extLst>
                  <a:ext uri="{FF2B5EF4-FFF2-40B4-BE49-F238E27FC236}">
                    <a16:creationId xmlns:a16="http://schemas.microsoft.com/office/drawing/2014/main" xmlns="" id="{C8DBF919-212D-46A9-97F0-3786708BD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Rectangle 141">
                <a:extLst>
                  <a:ext uri="{FF2B5EF4-FFF2-40B4-BE49-F238E27FC236}">
                    <a16:creationId xmlns:a16="http://schemas.microsoft.com/office/drawing/2014/main" xmlns="" id="{DC86B285-B253-47E1-A86E-B4F2DB52E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Freeform: Shape 142">
                <a:extLst>
                  <a:ext uri="{FF2B5EF4-FFF2-40B4-BE49-F238E27FC236}">
                    <a16:creationId xmlns:a16="http://schemas.microsoft.com/office/drawing/2014/main" xmlns="" id="{B8D0A97E-A989-4608-8523-0B1B46550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3" name="Freeform: Shape 98">
              <a:extLst>
                <a:ext uri="{FF2B5EF4-FFF2-40B4-BE49-F238E27FC236}">
                  <a16:creationId xmlns:a16="http://schemas.microsoft.com/office/drawing/2014/main" xmlns="" id="{0E6DF786-FAF0-433B-99E7-B49589E3B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8904" y="2406253"/>
              <a:ext cx="712905" cy="466185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xmlns="" id="{3534F5A2-0015-4A59-B5F7-0F35F5539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61" y="2919774"/>
              <a:ext cx="167827" cy="289752"/>
            </a:xfrm>
            <a:custGeom>
              <a:avLst/>
              <a:gdLst>
                <a:gd name="T0" fmla="*/ 112713 w 117"/>
                <a:gd name="T1" fmla="*/ 269875 h 202"/>
                <a:gd name="T2" fmla="*/ 127000 w 117"/>
                <a:gd name="T3" fmla="*/ 274638 h 202"/>
                <a:gd name="T4" fmla="*/ 134938 w 117"/>
                <a:gd name="T5" fmla="*/ 287338 h 202"/>
                <a:gd name="T6" fmla="*/ 134938 w 117"/>
                <a:gd name="T7" fmla="*/ 298450 h 202"/>
                <a:gd name="T8" fmla="*/ 127000 w 117"/>
                <a:gd name="T9" fmla="*/ 315913 h 202"/>
                <a:gd name="T10" fmla="*/ 119063 w 117"/>
                <a:gd name="T11" fmla="*/ 320675 h 202"/>
                <a:gd name="T12" fmla="*/ 112713 w 117"/>
                <a:gd name="T13" fmla="*/ 269875 h 202"/>
                <a:gd name="T14" fmla="*/ 112713 w 117"/>
                <a:gd name="T15" fmla="*/ 249238 h 202"/>
                <a:gd name="T16" fmla="*/ 112713 w 117"/>
                <a:gd name="T17" fmla="*/ 107950 h 202"/>
                <a:gd name="T18" fmla="*/ 127000 w 117"/>
                <a:gd name="T19" fmla="*/ 122238 h 202"/>
                <a:gd name="T20" fmla="*/ 134938 w 117"/>
                <a:gd name="T21" fmla="*/ 144463 h 202"/>
                <a:gd name="T22" fmla="*/ 146050 w 117"/>
                <a:gd name="T23" fmla="*/ 184150 h 202"/>
                <a:gd name="T24" fmla="*/ 149225 w 117"/>
                <a:gd name="T25" fmla="*/ 190500 h 202"/>
                <a:gd name="T26" fmla="*/ 158750 w 117"/>
                <a:gd name="T27" fmla="*/ 200025 h 202"/>
                <a:gd name="T28" fmla="*/ 174625 w 117"/>
                <a:gd name="T29" fmla="*/ 201613 h 202"/>
                <a:gd name="T30" fmla="*/ 185738 w 117"/>
                <a:gd name="T31" fmla="*/ 230188 h 202"/>
                <a:gd name="T32" fmla="*/ 104775 w 117"/>
                <a:gd name="T33" fmla="*/ 269875 h 202"/>
                <a:gd name="T34" fmla="*/ 112713 w 117"/>
                <a:gd name="T35" fmla="*/ 269875 h 202"/>
                <a:gd name="T36" fmla="*/ 112713 w 117"/>
                <a:gd name="T37" fmla="*/ 320675 h 202"/>
                <a:gd name="T38" fmla="*/ 96838 w 117"/>
                <a:gd name="T39" fmla="*/ 315913 h 202"/>
                <a:gd name="T40" fmla="*/ 88900 w 117"/>
                <a:gd name="T41" fmla="*/ 300038 h 202"/>
                <a:gd name="T42" fmla="*/ 88900 w 117"/>
                <a:gd name="T43" fmla="*/ 292100 h 202"/>
                <a:gd name="T44" fmla="*/ 96838 w 117"/>
                <a:gd name="T45" fmla="*/ 274638 h 202"/>
                <a:gd name="T46" fmla="*/ 104775 w 117"/>
                <a:gd name="T47" fmla="*/ 269875 h 202"/>
                <a:gd name="T48" fmla="*/ 112713 w 117"/>
                <a:gd name="T49" fmla="*/ 107950 h 202"/>
                <a:gd name="T50" fmla="*/ 95250 w 117"/>
                <a:gd name="T51" fmla="*/ 98425 h 202"/>
                <a:gd name="T52" fmla="*/ 74613 w 117"/>
                <a:gd name="T53" fmla="*/ 96838 h 202"/>
                <a:gd name="T54" fmla="*/ 53975 w 117"/>
                <a:gd name="T55" fmla="*/ 12700 h 202"/>
                <a:gd name="T56" fmla="*/ 46038 w 117"/>
                <a:gd name="T57" fmla="*/ 1588 h 202"/>
                <a:gd name="T58" fmla="*/ 30163 w 117"/>
                <a:gd name="T59" fmla="*/ 0 h 202"/>
                <a:gd name="T60" fmla="*/ 23813 w 117"/>
                <a:gd name="T61" fmla="*/ 1588 h 202"/>
                <a:gd name="T62" fmla="*/ 15875 w 117"/>
                <a:gd name="T63" fmla="*/ 14288 h 202"/>
                <a:gd name="T64" fmla="*/ 38100 w 117"/>
                <a:gd name="T65" fmla="*/ 104775 h 202"/>
                <a:gd name="T66" fmla="*/ 30163 w 117"/>
                <a:gd name="T67" fmla="*/ 111125 h 202"/>
                <a:gd name="T68" fmla="*/ 17463 w 117"/>
                <a:gd name="T69" fmla="*/ 123825 h 202"/>
                <a:gd name="T70" fmla="*/ 9525 w 117"/>
                <a:gd name="T71" fmla="*/ 144463 h 202"/>
                <a:gd name="T72" fmla="*/ 6350 w 117"/>
                <a:gd name="T73" fmla="*/ 165100 h 202"/>
                <a:gd name="T74" fmla="*/ 9525 w 117"/>
                <a:gd name="T75" fmla="*/ 176213 h 202"/>
                <a:gd name="T76" fmla="*/ 19050 w 117"/>
                <a:gd name="T77" fmla="*/ 219075 h 202"/>
                <a:gd name="T78" fmla="*/ 19050 w 117"/>
                <a:gd name="T79" fmla="*/ 225425 h 202"/>
                <a:gd name="T80" fmla="*/ 15875 w 117"/>
                <a:gd name="T81" fmla="*/ 236538 h 202"/>
                <a:gd name="T82" fmla="*/ 4763 w 117"/>
                <a:gd name="T83" fmla="*/ 247650 h 202"/>
                <a:gd name="T84" fmla="*/ 9525 w 117"/>
                <a:gd name="T85" fmla="*/ 277813 h 202"/>
                <a:gd name="T86" fmla="*/ 112713 w 117"/>
                <a:gd name="T87" fmla="*/ 107950 h 20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100">
              <a:extLst>
                <a:ext uri="{FF2B5EF4-FFF2-40B4-BE49-F238E27FC236}">
                  <a16:creationId xmlns:a16="http://schemas.microsoft.com/office/drawing/2014/main" xmlns="" id="{4BEACB52-7FE6-47D3-B12A-E61F53B09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7140" y="1917116"/>
              <a:ext cx="334219" cy="411678"/>
            </a:xfrm>
            <a:custGeom>
              <a:avLst/>
              <a:gdLst>
                <a:gd name="T0" fmla="*/ 260350 w 233"/>
                <a:gd name="T1" fmla="*/ 0 h 287"/>
                <a:gd name="T2" fmla="*/ 369888 w 233"/>
                <a:gd name="T3" fmla="*/ 393700 h 287"/>
                <a:gd name="T4" fmla="*/ 342900 w 233"/>
                <a:gd name="T5" fmla="*/ 444500 h 287"/>
                <a:gd name="T6" fmla="*/ 260350 w 233"/>
                <a:gd name="T7" fmla="*/ 358775 h 287"/>
                <a:gd name="T8" fmla="*/ 284163 w 233"/>
                <a:gd name="T9" fmla="*/ 346075 h 287"/>
                <a:gd name="T10" fmla="*/ 307975 w 233"/>
                <a:gd name="T11" fmla="*/ 303213 h 287"/>
                <a:gd name="T12" fmla="*/ 307975 w 233"/>
                <a:gd name="T13" fmla="*/ 249238 h 287"/>
                <a:gd name="T14" fmla="*/ 282575 w 233"/>
                <a:gd name="T15" fmla="*/ 234950 h 287"/>
                <a:gd name="T16" fmla="*/ 260350 w 233"/>
                <a:gd name="T17" fmla="*/ 187325 h 287"/>
                <a:gd name="T18" fmla="*/ 265113 w 233"/>
                <a:gd name="T19" fmla="*/ 333375 h 287"/>
                <a:gd name="T20" fmla="*/ 285750 w 233"/>
                <a:gd name="T21" fmla="*/ 277813 h 287"/>
                <a:gd name="T22" fmla="*/ 277813 w 233"/>
                <a:gd name="T23" fmla="*/ 254000 h 287"/>
                <a:gd name="T24" fmla="*/ 260350 w 233"/>
                <a:gd name="T25" fmla="*/ 254000 h 287"/>
                <a:gd name="T26" fmla="*/ 211138 w 233"/>
                <a:gd name="T27" fmla="*/ 22225 h 287"/>
                <a:gd name="T28" fmla="*/ 260350 w 233"/>
                <a:gd name="T29" fmla="*/ 187325 h 287"/>
                <a:gd name="T30" fmla="*/ 215900 w 233"/>
                <a:gd name="T31" fmla="*/ 176213 h 287"/>
                <a:gd name="T32" fmla="*/ 211138 w 233"/>
                <a:gd name="T33" fmla="*/ 455613 h 287"/>
                <a:gd name="T34" fmla="*/ 222250 w 233"/>
                <a:gd name="T35" fmla="*/ 355600 h 287"/>
                <a:gd name="T36" fmla="*/ 260350 w 233"/>
                <a:gd name="T37" fmla="*/ 455613 h 287"/>
                <a:gd name="T38" fmla="*/ 242888 w 233"/>
                <a:gd name="T39" fmla="*/ 319088 h 287"/>
                <a:gd name="T40" fmla="*/ 247650 w 233"/>
                <a:gd name="T41" fmla="*/ 333375 h 287"/>
                <a:gd name="T42" fmla="*/ 260350 w 233"/>
                <a:gd name="T43" fmla="*/ 254000 h 287"/>
                <a:gd name="T44" fmla="*/ 152400 w 233"/>
                <a:gd name="T45" fmla="*/ 0 h 287"/>
                <a:gd name="T46" fmla="*/ 211138 w 233"/>
                <a:gd name="T47" fmla="*/ 174625 h 287"/>
                <a:gd name="T48" fmla="*/ 163513 w 233"/>
                <a:gd name="T49" fmla="*/ 182563 h 287"/>
                <a:gd name="T50" fmla="*/ 152400 w 233"/>
                <a:gd name="T51" fmla="*/ 455613 h 287"/>
                <a:gd name="T52" fmla="*/ 209550 w 233"/>
                <a:gd name="T53" fmla="*/ 314325 h 287"/>
                <a:gd name="T54" fmla="*/ 211138 w 233"/>
                <a:gd name="T55" fmla="*/ 346075 h 287"/>
                <a:gd name="T56" fmla="*/ 160338 w 233"/>
                <a:gd name="T57" fmla="*/ 268288 h 287"/>
                <a:gd name="T58" fmla="*/ 152400 w 233"/>
                <a:gd name="T59" fmla="*/ 254000 h 287"/>
                <a:gd name="T60" fmla="*/ 152400 w 233"/>
                <a:gd name="T61" fmla="*/ 211138 h 287"/>
                <a:gd name="T62" fmla="*/ 130175 w 233"/>
                <a:gd name="T63" fmla="*/ 22225 h 287"/>
                <a:gd name="T64" fmla="*/ 152400 w 233"/>
                <a:gd name="T65" fmla="*/ 192088 h 287"/>
                <a:gd name="T66" fmla="*/ 130175 w 233"/>
                <a:gd name="T67" fmla="*/ 79375 h 287"/>
                <a:gd name="T68" fmla="*/ 130175 w 233"/>
                <a:gd name="T69" fmla="*/ 260350 h 287"/>
                <a:gd name="T70" fmla="*/ 152400 w 233"/>
                <a:gd name="T71" fmla="*/ 358775 h 287"/>
                <a:gd name="T72" fmla="*/ 142875 w 233"/>
                <a:gd name="T73" fmla="*/ 228600 h 287"/>
                <a:gd name="T74" fmla="*/ 63500 w 233"/>
                <a:gd name="T75" fmla="*/ 0 h 287"/>
                <a:gd name="T76" fmla="*/ 42863 w 233"/>
                <a:gd name="T77" fmla="*/ 23813 h 287"/>
                <a:gd name="T78" fmla="*/ 26988 w 233"/>
                <a:gd name="T79" fmla="*/ 49213 h 287"/>
                <a:gd name="T80" fmla="*/ 130175 w 233"/>
                <a:gd name="T81" fmla="*/ 79375 h 287"/>
                <a:gd name="T82" fmla="*/ 96838 w 233"/>
                <a:gd name="T83" fmla="*/ 246063 h 287"/>
                <a:gd name="T84" fmla="*/ 60325 w 233"/>
                <a:gd name="T85" fmla="*/ 254000 h 287"/>
                <a:gd name="T86" fmla="*/ 46038 w 233"/>
                <a:gd name="T87" fmla="*/ 276225 h 287"/>
                <a:gd name="T88" fmla="*/ 63500 w 233"/>
                <a:gd name="T89" fmla="*/ 290513 h 287"/>
                <a:gd name="T90" fmla="*/ 73025 w 233"/>
                <a:gd name="T91" fmla="*/ 284163 h 287"/>
                <a:gd name="T92" fmla="*/ 71438 w 233"/>
                <a:gd name="T93" fmla="*/ 273050 h 287"/>
                <a:gd name="T94" fmla="*/ 90488 w 233"/>
                <a:gd name="T95" fmla="*/ 260350 h 287"/>
                <a:gd name="T96" fmla="*/ 76200 w 233"/>
                <a:gd name="T97" fmla="*/ 309563 h 287"/>
                <a:gd name="T98" fmla="*/ 65088 w 233"/>
                <a:gd name="T99" fmla="*/ 369888 h 287"/>
                <a:gd name="T100" fmla="*/ 84138 w 233"/>
                <a:gd name="T101" fmla="*/ 387350 h 287"/>
                <a:gd name="T102" fmla="*/ 95250 w 233"/>
                <a:gd name="T103" fmla="*/ 374650 h 287"/>
                <a:gd name="T104" fmla="*/ 115888 w 233"/>
                <a:gd name="T105" fmla="*/ 284163 h 287"/>
                <a:gd name="T106" fmla="*/ 63500 w 233"/>
                <a:gd name="T107" fmla="*/ 455613 h 287"/>
                <a:gd name="T108" fmla="*/ 20638 w 233"/>
                <a:gd name="T109" fmla="*/ 436563 h 287"/>
                <a:gd name="T110" fmla="*/ 0 w 233"/>
                <a:gd name="T111" fmla="*/ 61913 h 287"/>
                <a:gd name="T112" fmla="*/ 20638 w 233"/>
                <a:gd name="T113" fmla="*/ 19050 h 287"/>
                <a:gd name="T114" fmla="*/ 63500 w 233"/>
                <a:gd name="T115" fmla="*/ 0 h 28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01">
              <a:extLst>
                <a:ext uri="{FF2B5EF4-FFF2-40B4-BE49-F238E27FC236}">
                  <a16:creationId xmlns:a16="http://schemas.microsoft.com/office/drawing/2014/main" xmlns="" id="{C21899C6-5219-4471-940F-641BCE4AA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3785" y="2348876"/>
              <a:ext cx="507783" cy="510652"/>
            </a:xfrm>
            <a:custGeom>
              <a:avLst/>
              <a:gdLst>
                <a:gd name="T0" fmla="*/ 534988 w 354"/>
                <a:gd name="T1" fmla="*/ 474663 h 356"/>
                <a:gd name="T2" fmla="*/ 558800 w 354"/>
                <a:gd name="T3" fmla="*/ 144463 h 356"/>
                <a:gd name="T4" fmla="*/ 538163 w 354"/>
                <a:gd name="T5" fmla="*/ 244475 h 356"/>
                <a:gd name="T6" fmla="*/ 528638 w 354"/>
                <a:gd name="T7" fmla="*/ 238125 h 356"/>
                <a:gd name="T8" fmla="*/ 528638 w 354"/>
                <a:gd name="T9" fmla="*/ 327025 h 356"/>
                <a:gd name="T10" fmla="*/ 458788 w 354"/>
                <a:gd name="T11" fmla="*/ 350838 h 356"/>
                <a:gd name="T12" fmla="*/ 485775 w 354"/>
                <a:gd name="T13" fmla="*/ 387350 h 356"/>
                <a:gd name="T14" fmla="*/ 449263 w 354"/>
                <a:gd name="T15" fmla="*/ 423863 h 356"/>
                <a:gd name="T16" fmla="*/ 485775 w 354"/>
                <a:gd name="T17" fmla="*/ 536575 h 356"/>
                <a:gd name="T18" fmla="*/ 449263 w 354"/>
                <a:gd name="T19" fmla="*/ 93663 h 356"/>
                <a:gd name="T20" fmla="*/ 503238 w 354"/>
                <a:gd name="T21" fmla="*/ 93663 h 356"/>
                <a:gd name="T22" fmla="*/ 430213 w 354"/>
                <a:gd name="T23" fmla="*/ 74613 h 356"/>
                <a:gd name="T24" fmla="*/ 417513 w 354"/>
                <a:gd name="T25" fmla="*/ 19050 h 356"/>
                <a:gd name="T26" fmla="*/ 431800 w 354"/>
                <a:gd name="T27" fmla="*/ 354013 h 356"/>
                <a:gd name="T28" fmla="*/ 449263 w 354"/>
                <a:gd name="T29" fmla="*/ 107950 h 356"/>
                <a:gd name="T30" fmla="*/ 431800 w 354"/>
                <a:gd name="T31" fmla="*/ 419100 h 356"/>
                <a:gd name="T32" fmla="*/ 434975 w 354"/>
                <a:gd name="T33" fmla="*/ 565150 h 356"/>
                <a:gd name="T34" fmla="*/ 417513 w 354"/>
                <a:gd name="T35" fmla="*/ 44450 h 356"/>
                <a:gd name="T36" fmla="*/ 411163 w 354"/>
                <a:gd name="T37" fmla="*/ 79375 h 356"/>
                <a:gd name="T38" fmla="*/ 374650 w 354"/>
                <a:gd name="T39" fmla="*/ 79375 h 356"/>
                <a:gd name="T40" fmla="*/ 365125 w 354"/>
                <a:gd name="T41" fmla="*/ 44450 h 356"/>
                <a:gd name="T42" fmla="*/ 417513 w 354"/>
                <a:gd name="T43" fmla="*/ 107950 h 356"/>
                <a:gd name="T44" fmla="*/ 417513 w 354"/>
                <a:gd name="T45" fmla="*/ 366713 h 356"/>
                <a:gd name="T46" fmla="*/ 361950 w 354"/>
                <a:gd name="T47" fmla="*/ 427038 h 356"/>
                <a:gd name="T48" fmla="*/ 361950 w 354"/>
                <a:gd name="T49" fmla="*/ 342900 h 356"/>
                <a:gd name="T50" fmla="*/ 417513 w 354"/>
                <a:gd name="T51" fmla="*/ 552450 h 356"/>
                <a:gd name="T52" fmla="*/ 361950 w 354"/>
                <a:gd name="T53" fmla="*/ 44450 h 356"/>
                <a:gd name="T54" fmla="*/ 357188 w 354"/>
                <a:gd name="T55" fmla="*/ 77788 h 356"/>
                <a:gd name="T56" fmla="*/ 361950 w 354"/>
                <a:gd name="T57" fmla="*/ 6350 h 356"/>
                <a:gd name="T58" fmla="*/ 284163 w 354"/>
                <a:gd name="T59" fmla="*/ 107950 h 356"/>
                <a:gd name="T60" fmla="*/ 361950 w 354"/>
                <a:gd name="T61" fmla="*/ 342900 h 356"/>
                <a:gd name="T62" fmla="*/ 361950 w 354"/>
                <a:gd name="T63" fmla="*/ 474663 h 356"/>
                <a:gd name="T64" fmla="*/ 211138 w 354"/>
                <a:gd name="T65" fmla="*/ 68263 h 356"/>
                <a:gd name="T66" fmla="*/ 200025 w 354"/>
                <a:gd name="T67" fmla="*/ 6350 h 356"/>
                <a:gd name="T68" fmla="*/ 284163 w 354"/>
                <a:gd name="T69" fmla="*/ 107950 h 356"/>
                <a:gd name="T70" fmla="*/ 284163 w 354"/>
                <a:gd name="T71" fmla="*/ 384175 h 356"/>
                <a:gd name="T72" fmla="*/ 271463 w 354"/>
                <a:gd name="T73" fmla="*/ 257175 h 356"/>
                <a:gd name="T74" fmla="*/ 182563 w 354"/>
                <a:gd name="T75" fmla="*/ 49213 h 356"/>
                <a:gd name="T76" fmla="*/ 195263 w 354"/>
                <a:gd name="T77" fmla="*/ 79375 h 356"/>
                <a:gd name="T78" fmla="*/ 158750 w 354"/>
                <a:gd name="T79" fmla="*/ 68263 h 356"/>
                <a:gd name="T80" fmla="*/ 142875 w 354"/>
                <a:gd name="T81" fmla="*/ 19050 h 356"/>
                <a:gd name="T82" fmla="*/ 200025 w 354"/>
                <a:gd name="T83" fmla="*/ 152400 h 356"/>
                <a:gd name="T84" fmla="*/ 142875 w 354"/>
                <a:gd name="T85" fmla="*/ 406400 h 356"/>
                <a:gd name="T86" fmla="*/ 200025 w 354"/>
                <a:gd name="T87" fmla="*/ 257175 h 356"/>
                <a:gd name="T88" fmla="*/ 142875 w 354"/>
                <a:gd name="T89" fmla="*/ 552450 h 356"/>
                <a:gd name="T90" fmla="*/ 125413 w 354"/>
                <a:gd name="T91" fmla="*/ 61913 h 356"/>
                <a:gd name="T92" fmla="*/ 112713 w 354"/>
                <a:gd name="T93" fmla="*/ 31750 h 356"/>
                <a:gd name="T94" fmla="*/ 142875 w 354"/>
                <a:gd name="T95" fmla="*/ 257175 h 356"/>
                <a:gd name="T96" fmla="*/ 142875 w 354"/>
                <a:gd name="T97" fmla="*/ 107950 h 356"/>
                <a:gd name="T98" fmla="*/ 128588 w 354"/>
                <a:gd name="T99" fmla="*/ 419100 h 356"/>
                <a:gd name="T100" fmla="*/ 133350 w 354"/>
                <a:gd name="T101" fmla="*/ 560388 h 356"/>
                <a:gd name="T102" fmla="*/ 58738 w 354"/>
                <a:gd name="T103" fmla="*/ 93663 h 356"/>
                <a:gd name="T104" fmla="*/ 112713 w 354"/>
                <a:gd name="T105" fmla="*/ 31750 h 356"/>
                <a:gd name="T106" fmla="*/ 85725 w 354"/>
                <a:gd name="T107" fmla="*/ 360363 h 356"/>
                <a:gd name="T108" fmla="*/ 79375 w 354"/>
                <a:gd name="T109" fmla="*/ 407988 h 356"/>
                <a:gd name="T110" fmla="*/ 25400 w 354"/>
                <a:gd name="T111" fmla="*/ 474663 h 356"/>
                <a:gd name="T112" fmla="*/ 112713 w 354"/>
                <a:gd name="T113" fmla="*/ 107950 h 356"/>
                <a:gd name="T114" fmla="*/ 77788 w 354"/>
                <a:gd name="T115" fmla="*/ 547688 h 356"/>
                <a:gd name="T116" fmla="*/ 31750 w 354"/>
                <a:gd name="T117" fmla="*/ 238125 h 356"/>
                <a:gd name="T118" fmla="*/ 25400 w 354"/>
                <a:gd name="T119" fmla="*/ 244475 h 356"/>
                <a:gd name="T120" fmla="*/ 0 w 354"/>
                <a:gd name="T121" fmla="*/ 150813 h 356"/>
                <a:gd name="T122" fmla="*/ 25400 w 354"/>
                <a:gd name="T123" fmla="*/ 152400 h 356"/>
                <a:gd name="T124" fmla="*/ 25400 w 354"/>
                <a:gd name="T125" fmla="*/ 333375 h 35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102">
              <a:extLst>
                <a:ext uri="{FF2B5EF4-FFF2-40B4-BE49-F238E27FC236}">
                  <a16:creationId xmlns:a16="http://schemas.microsoft.com/office/drawing/2014/main" xmlns="" id="{F8812786-EFFB-4B35-894D-A8FD45F2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602" y="3004404"/>
              <a:ext cx="572332" cy="436063"/>
            </a:xfrm>
            <a:custGeom>
              <a:avLst/>
              <a:gdLst>
                <a:gd name="T0" fmla="*/ 628650 w 399"/>
                <a:gd name="T1" fmla="*/ 452438 h 304"/>
                <a:gd name="T2" fmla="*/ 619125 w 399"/>
                <a:gd name="T3" fmla="*/ 15875 h 304"/>
                <a:gd name="T4" fmla="*/ 554038 w 399"/>
                <a:gd name="T5" fmla="*/ 34925 h 304"/>
                <a:gd name="T6" fmla="*/ 596900 w 399"/>
                <a:gd name="T7" fmla="*/ 76200 h 304"/>
                <a:gd name="T8" fmla="*/ 571500 w 399"/>
                <a:gd name="T9" fmla="*/ 446088 h 304"/>
                <a:gd name="T10" fmla="*/ 482600 w 399"/>
                <a:gd name="T11" fmla="*/ 406400 h 304"/>
                <a:gd name="T12" fmla="*/ 547688 w 399"/>
                <a:gd name="T13" fmla="*/ 66675 h 304"/>
                <a:gd name="T14" fmla="*/ 566738 w 399"/>
                <a:gd name="T15" fmla="*/ 398463 h 304"/>
                <a:gd name="T16" fmla="*/ 403225 w 399"/>
                <a:gd name="T17" fmla="*/ 34925 h 304"/>
                <a:gd name="T18" fmla="*/ 403225 w 399"/>
                <a:gd name="T19" fmla="*/ 482600 h 304"/>
                <a:gd name="T20" fmla="*/ 403225 w 399"/>
                <a:gd name="T21" fmla="*/ 419100 h 304"/>
                <a:gd name="T22" fmla="*/ 439738 w 399"/>
                <a:gd name="T23" fmla="*/ 265113 h 304"/>
                <a:gd name="T24" fmla="*/ 434975 w 399"/>
                <a:gd name="T25" fmla="*/ 211138 h 304"/>
                <a:gd name="T26" fmla="*/ 433388 w 399"/>
                <a:gd name="T27" fmla="*/ 173038 h 304"/>
                <a:gd name="T28" fmla="*/ 403225 w 399"/>
                <a:gd name="T29" fmla="*/ 65088 h 304"/>
                <a:gd name="T30" fmla="*/ 412750 w 399"/>
                <a:gd name="T31" fmla="*/ 271463 h 304"/>
                <a:gd name="T32" fmla="*/ 403225 w 399"/>
                <a:gd name="T33" fmla="*/ 217488 h 304"/>
                <a:gd name="T34" fmla="*/ 407988 w 399"/>
                <a:gd name="T35" fmla="*/ 163513 h 304"/>
                <a:gd name="T36" fmla="*/ 317500 w 399"/>
                <a:gd name="T37" fmla="*/ 0 h 304"/>
                <a:gd name="T38" fmla="*/ 317500 w 399"/>
                <a:gd name="T39" fmla="*/ 447675 h 304"/>
                <a:gd name="T40" fmla="*/ 382588 w 399"/>
                <a:gd name="T41" fmla="*/ 147638 h 304"/>
                <a:gd name="T42" fmla="*/ 358775 w 399"/>
                <a:gd name="T43" fmla="*/ 192088 h 304"/>
                <a:gd name="T44" fmla="*/ 365125 w 399"/>
                <a:gd name="T45" fmla="*/ 228600 h 304"/>
                <a:gd name="T46" fmla="*/ 368300 w 399"/>
                <a:gd name="T47" fmla="*/ 282575 h 304"/>
                <a:gd name="T48" fmla="*/ 317500 w 399"/>
                <a:gd name="T49" fmla="*/ 295275 h 304"/>
                <a:gd name="T50" fmla="*/ 403225 w 399"/>
                <a:gd name="T51" fmla="*/ 65088 h 304"/>
                <a:gd name="T52" fmla="*/ 384175 w 399"/>
                <a:gd name="T53" fmla="*/ 163513 h 304"/>
                <a:gd name="T54" fmla="*/ 398463 w 399"/>
                <a:gd name="T55" fmla="*/ 203200 h 304"/>
                <a:gd name="T56" fmla="*/ 398463 w 399"/>
                <a:gd name="T57" fmla="*/ 215900 h 304"/>
                <a:gd name="T58" fmla="*/ 390525 w 399"/>
                <a:gd name="T59" fmla="*/ 269875 h 304"/>
                <a:gd name="T60" fmla="*/ 214313 w 399"/>
                <a:gd name="T61" fmla="*/ 34925 h 304"/>
                <a:gd name="T62" fmla="*/ 214313 w 399"/>
                <a:gd name="T63" fmla="*/ 482600 h 304"/>
                <a:gd name="T64" fmla="*/ 274638 w 399"/>
                <a:gd name="T65" fmla="*/ 282575 h 304"/>
                <a:gd name="T66" fmla="*/ 220663 w 399"/>
                <a:gd name="T67" fmla="*/ 338138 h 304"/>
                <a:gd name="T68" fmla="*/ 257175 w 399"/>
                <a:gd name="T69" fmla="*/ 290513 h 304"/>
                <a:gd name="T70" fmla="*/ 234950 w 399"/>
                <a:gd name="T71" fmla="*/ 242888 h 304"/>
                <a:gd name="T72" fmla="*/ 215900 w 399"/>
                <a:gd name="T73" fmla="*/ 200025 h 304"/>
                <a:gd name="T74" fmla="*/ 227013 w 399"/>
                <a:gd name="T75" fmla="*/ 215900 h 304"/>
                <a:gd name="T76" fmla="*/ 238125 w 399"/>
                <a:gd name="T77" fmla="*/ 193675 h 304"/>
                <a:gd name="T78" fmla="*/ 317500 w 399"/>
                <a:gd name="T79" fmla="*/ 65088 h 304"/>
                <a:gd name="T80" fmla="*/ 233363 w 399"/>
                <a:gd name="T81" fmla="*/ 306388 h 304"/>
                <a:gd name="T82" fmla="*/ 220663 w 399"/>
                <a:gd name="T83" fmla="*/ 260350 h 304"/>
                <a:gd name="T84" fmla="*/ 39688 w 399"/>
                <a:gd name="T85" fmla="*/ 3175 h 304"/>
                <a:gd name="T86" fmla="*/ 0 w 399"/>
                <a:gd name="T87" fmla="*/ 433388 h 304"/>
                <a:gd name="T88" fmla="*/ 39688 w 399"/>
                <a:gd name="T89" fmla="*/ 482600 h 304"/>
                <a:gd name="T90" fmla="*/ 63500 w 399"/>
                <a:gd name="T91" fmla="*/ 446088 h 304"/>
                <a:gd name="T92" fmla="*/ 38100 w 399"/>
                <a:gd name="T93" fmla="*/ 76200 h 304"/>
                <a:gd name="T94" fmla="*/ 79375 w 399"/>
                <a:gd name="T95" fmla="*/ 34925 h 304"/>
                <a:gd name="T96" fmla="*/ 196850 w 399"/>
                <a:gd name="T97" fmla="*/ 198438 h 304"/>
                <a:gd name="T98" fmla="*/ 168275 w 399"/>
                <a:gd name="T99" fmla="*/ 277813 h 304"/>
                <a:gd name="T100" fmla="*/ 185738 w 399"/>
                <a:gd name="T101" fmla="*/ 331788 h 304"/>
                <a:gd name="T102" fmla="*/ 85725 w 399"/>
                <a:gd name="T103" fmla="*/ 415925 h 304"/>
                <a:gd name="T104" fmla="*/ 68263 w 399"/>
                <a:gd name="T105" fmla="*/ 84138 h 304"/>
                <a:gd name="T106" fmla="*/ 214313 w 399"/>
                <a:gd name="T107" fmla="*/ 247650 h 304"/>
                <a:gd name="T108" fmla="*/ 207963 w 399"/>
                <a:gd name="T109" fmla="*/ 279400 h 304"/>
                <a:gd name="T110" fmla="*/ 203200 w 399"/>
                <a:gd name="T111" fmla="*/ 315913 h 304"/>
                <a:gd name="T112" fmla="*/ 201613 w 399"/>
                <a:gd name="T113" fmla="*/ 217488 h 3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8" name="Group 103">
              <a:extLst>
                <a:ext uri="{FF2B5EF4-FFF2-40B4-BE49-F238E27FC236}">
                  <a16:creationId xmlns:a16="http://schemas.microsoft.com/office/drawing/2014/main" xmlns="" id="{A463AF03-94D2-4586-A2C0-CB79B71AAD91}"/>
                </a:ext>
              </a:extLst>
            </p:cNvPr>
            <p:cNvGrpSpPr/>
            <p:nvPr/>
          </p:nvGrpSpPr>
          <p:grpSpPr>
            <a:xfrm>
              <a:off x="9717551" y="2332481"/>
              <a:ext cx="189343" cy="180736"/>
              <a:chOff x="3092451" y="2336800"/>
              <a:chExt cx="209550" cy="200025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52" name="Freeform: Shape 128">
                <a:extLst>
                  <a:ext uri="{FF2B5EF4-FFF2-40B4-BE49-F238E27FC236}">
                    <a16:creationId xmlns:a16="http://schemas.microsoft.com/office/drawing/2014/main" xmlns="" id="{9AE365AE-5E97-415B-8C17-CED739CE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Freeform: Shape 129">
                <a:extLst>
                  <a:ext uri="{FF2B5EF4-FFF2-40B4-BE49-F238E27FC236}">
                    <a16:creationId xmlns:a16="http://schemas.microsoft.com/office/drawing/2014/main" xmlns="" id="{3607C861-3787-4FCF-95AF-8915391A9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8" name="Freeform: Shape 104">
              <a:extLst>
                <a:ext uri="{FF2B5EF4-FFF2-40B4-BE49-F238E27FC236}">
                  <a16:creationId xmlns:a16="http://schemas.microsoft.com/office/drawing/2014/main" xmlns="" id="{4A0AD224-09BE-4D05-A423-392380C00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370" y="3527967"/>
              <a:ext cx="196515" cy="273973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Freeform: Shape 105">
              <a:extLst>
                <a:ext uri="{FF2B5EF4-FFF2-40B4-BE49-F238E27FC236}">
                  <a16:creationId xmlns:a16="http://schemas.microsoft.com/office/drawing/2014/main" xmlns="" id="{C7CCD6B5-F031-42AD-9867-FE39B6639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733" y="2096419"/>
              <a:ext cx="252457" cy="273973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Freeform: Shape 106">
              <a:extLst>
                <a:ext uri="{FF2B5EF4-FFF2-40B4-BE49-F238E27FC236}">
                  <a16:creationId xmlns:a16="http://schemas.microsoft.com/office/drawing/2014/main" xmlns="" id="{87BE62A7-67D0-474B-AA4F-B04DDB0A7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488" y="1723471"/>
              <a:ext cx="378686" cy="547947"/>
            </a:xfrm>
            <a:custGeom>
              <a:avLst/>
              <a:gdLst>
                <a:gd name="T0" fmla="*/ 209550 w 264"/>
                <a:gd name="T1" fmla="*/ 11113 h 382"/>
                <a:gd name="T2" fmla="*/ 222250 w 264"/>
                <a:gd name="T3" fmla="*/ 200025 h 382"/>
                <a:gd name="T4" fmla="*/ 247650 w 264"/>
                <a:gd name="T5" fmla="*/ 203200 h 382"/>
                <a:gd name="T6" fmla="*/ 295275 w 264"/>
                <a:gd name="T7" fmla="*/ 225425 h 382"/>
                <a:gd name="T8" fmla="*/ 327025 w 264"/>
                <a:gd name="T9" fmla="*/ 263525 h 382"/>
                <a:gd name="T10" fmla="*/ 346075 w 264"/>
                <a:gd name="T11" fmla="*/ 311150 h 382"/>
                <a:gd name="T12" fmla="*/ 349250 w 264"/>
                <a:gd name="T13" fmla="*/ 336550 h 382"/>
                <a:gd name="T14" fmla="*/ 349250 w 264"/>
                <a:gd name="T15" fmla="*/ 352425 h 382"/>
                <a:gd name="T16" fmla="*/ 341313 w 264"/>
                <a:gd name="T17" fmla="*/ 379413 h 382"/>
                <a:gd name="T18" fmla="*/ 333375 w 264"/>
                <a:gd name="T19" fmla="*/ 403225 h 382"/>
                <a:gd name="T20" fmla="*/ 307975 w 264"/>
                <a:gd name="T21" fmla="*/ 436563 h 382"/>
                <a:gd name="T22" fmla="*/ 276225 w 264"/>
                <a:gd name="T23" fmla="*/ 460375 h 382"/>
                <a:gd name="T24" fmla="*/ 252413 w 264"/>
                <a:gd name="T25" fmla="*/ 469900 h 382"/>
                <a:gd name="T26" fmla="*/ 223838 w 264"/>
                <a:gd name="T27" fmla="*/ 476250 h 382"/>
                <a:gd name="T28" fmla="*/ 209550 w 264"/>
                <a:gd name="T29" fmla="*/ 476250 h 382"/>
                <a:gd name="T30" fmla="*/ 209550 w 264"/>
                <a:gd name="T31" fmla="*/ 519113 h 382"/>
                <a:gd name="T32" fmla="*/ 228600 w 264"/>
                <a:gd name="T33" fmla="*/ 528638 h 382"/>
                <a:gd name="T34" fmla="*/ 236538 w 264"/>
                <a:gd name="T35" fmla="*/ 547688 h 382"/>
                <a:gd name="T36" fmla="*/ 234950 w 264"/>
                <a:gd name="T37" fmla="*/ 560388 h 382"/>
                <a:gd name="T38" fmla="*/ 219075 w 264"/>
                <a:gd name="T39" fmla="*/ 576263 h 382"/>
                <a:gd name="T40" fmla="*/ 209550 w 264"/>
                <a:gd name="T41" fmla="*/ 606425 h 382"/>
                <a:gd name="T42" fmla="*/ 361950 w 264"/>
                <a:gd name="T43" fmla="*/ 573088 h 382"/>
                <a:gd name="T44" fmla="*/ 361950 w 264"/>
                <a:gd name="T45" fmla="*/ 566738 h 382"/>
                <a:gd name="T46" fmla="*/ 350838 w 264"/>
                <a:gd name="T47" fmla="*/ 554038 h 382"/>
                <a:gd name="T48" fmla="*/ 319088 w 264"/>
                <a:gd name="T49" fmla="*/ 539750 h 382"/>
                <a:gd name="T50" fmla="*/ 288925 w 264"/>
                <a:gd name="T51" fmla="*/ 533400 h 382"/>
                <a:gd name="T52" fmla="*/ 339725 w 264"/>
                <a:gd name="T53" fmla="*/ 500063 h 382"/>
                <a:gd name="T54" fmla="*/ 382588 w 264"/>
                <a:gd name="T55" fmla="*/ 455613 h 382"/>
                <a:gd name="T56" fmla="*/ 407988 w 264"/>
                <a:gd name="T57" fmla="*/ 401638 h 382"/>
                <a:gd name="T58" fmla="*/ 419100 w 264"/>
                <a:gd name="T59" fmla="*/ 336550 h 382"/>
                <a:gd name="T60" fmla="*/ 417513 w 264"/>
                <a:gd name="T61" fmla="*/ 317500 h 382"/>
                <a:gd name="T62" fmla="*/ 411163 w 264"/>
                <a:gd name="T63" fmla="*/ 280988 h 382"/>
                <a:gd name="T64" fmla="*/ 398463 w 264"/>
                <a:gd name="T65" fmla="*/ 247650 h 382"/>
                <a:gd name="T66" fmla="*/ 381000 w 264"/>
                <a:gd name="T67" fmla="*/ 217488 h 382"/>
                <a:gd name="T68" fmla="*/ 357188 w 264"/>
                <a:gd name="T69" fmla="*/ 188913 h 382"/>
                <a:gd name="T70" fmla="*/ 328613 w 264"/>
                <a:gd name="T71" fmla="*/ 165100 h 382"/>
                <a:gd name="T72" fmla="*/ 296863 w 264"/>
                <a:gd name="T73" fmla="*/ 147638 h 382"/>
                <a:gd name="T74" fmla="*/ 261938 w 264"/>
                <a:gd name="T75" fmla="*/ 134938 h 382"/>
                <a:gd name="T76" fmla="*/ 276225 w 264"/>
                <a:gd name="T77" fmla="*/ 31750 h 382"/>
                <a:gd name="T78" fmla="*/ 176213 w 264"/>
                <a:gd name="T79" fmla="*/ 0 h 382"/>
                <a:gd name="T80" fmla="*/ 187325 w 264"/>
                <a:gd name="T81" fmla="*/ 309563 h 382"/>
                <a:gd name="T82" fmla="*/ 209550 w 264"/>
                <a:gd name="T83" fmla="*/ 11113 h 382"/>
                <a:gd name="T84" fmla="*/ 209550 w 264"/>
                <a:gd name="T85" fmla="*/ 476250 h 382"/>
                <a:gd name="T86" fmla="*/ 187325 w 264"/>
                <a:gd name="T87" fmla="*/ 474663 h 382"/>
                <a:gd name="T88" fmla="*/ 146050 w 264"/>
                <a:gd name="T89" fmla="*/ 461963 h 382"/>
                <a:gd name="T90" fmla="*/ 188913 w 264"/>
                <a:gd name="T91" fmla="*/ 450850 h 382"/>
                <a:gd name="T92" fmla="*/ 92075 w 264"/>
                <a:gd name="T93" fmla="*/ 412750 h 382"/>
                <a:gd name="T94" fmla="*/ 0 w 264"/>
                <a:gd name="T95" fmla="*/ 412750 h 382"/>
                <a:gd name="T96" fmla="*/ 34925 w 264"/>
                <a:gd name="T97" fmla="*/ 450850 h 382"/>
                <a:gd name="T98" fmla="*/ 53975 w 264"/>
                <a:gd name="T99" fmla="*/ 476250 h 382"/>
                <a:gd name="T100" fmla="*/ 103188 w 264"/>
                <a:gd name="T101" fmla="*/ 517525 h 382"/>
                <a:gd name="T102" fmla="*/ 131763 w 264"/>
                <a:gd name="T103" fmla="*/ 533400 h 382"/>
                <a:gd name="T104" fmla="*/ 77788 w 264"/>
                <a:gd name="T105" fmla="*/ 547688 h 382"/>
                <a:gd name="T106" fmla="*/ 61913 w 264"/>
                <a:gd name="T107" fmla="*/ 560388 h 382"/>
                <a:gd name="T108" fmla="*/ 55563 w 264"/>
                <a:gd name="T109" fmla="*/ 573088 h 382"/>
                <a:gd name="T110" fmla="*/ 209550 w 264"/>
                <a:gd name="T111" fmla="*/ 606425 h 382"/>
                <a:gd name="T112" fmla="*/ 209550 w 264"/>
                <a:gd name="T113" fmla="*/ 577850 h 382"/>
                <a:gd name="T114" fmla="*/ 188913 w 264"/>
                <a:gd name="T115" fmla="*/ 569913 h 382"/>
                <a:gd name="T116" fmla="*/ 180975 w 264"/>
                <a:gd name="T117" fmla="*/ 547688 h 382"/>
                <a:gd name="T118" fmla="*/ 182563 w 264"/>
                <a:gd name="T119" fmla="*/ 536575 h 382"/>
                <a:gd name="T120" fmla="*/ 198438 w 264"/>
                <a:gd name="T121" fmla="*/ 522288 h 382"/>
                <a:gd name="T122" fmla="*/ 209550 w 264"/>
                <a:gd name="T123" fmla="*/ 476250 h 3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1" name="Group 107">
              <a:extLst>
                <a:ext uri="{FF2B5EF4-FFF2-40B4-BE49-F238E27FC236}">
                  <a16:creationId xmlns:a16="http://schemas.microsoft.com/office/drawing/2014/main" xmlns="" id="{3CF7AB58-99F5-4901-959E-21D8C2A31913}"/>
                </a:ext>
              </a:extLst>
            </p:cNvPr>
            <p:cNvGrpSpPr/>
            <p:nvPr/>
          </p:nvGrpSpPr>
          <p:grpSpPr>
            <a:xfrm>
              <a:off x="9763461" y="1646830"/>
              <a:ext cx="328483" cy="199384"/>
              <a:chOff x="3143251" y="1577975"/>
              <a:chExt cx="363538" cy="2206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49" name="Freeform: Shape 125">
                <a:extLst>
                  <a:ext uri="{FF2B5EF4-FFF2-40B4-BE49-F238E27FC236}">
                    <a16:creationId xmlns:a16="http://schemas.microsoft.com/office/drawing/2014/main" xmlns="" id="{BE48A896-9E8C-4308-A1D5-202FFD799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Freeform: Shape 126">
                <a:extLst>
                  <a:ext uri="{FF2B5EF4-FFF2-40B4-BE49-F238E27FC236}">
                    <a16:creationId xmlns:a16="http://schemas.microsoft.com/office/drawing/2014/main" xmlns="" id="{23E59A7D-92EF-48A0-9AFC-8DBD8A789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Freeform: Shape 127">
                <a:extLst>
                  <a:ext uri="{FF2B5EF4-FFF2-40B4-BE49-F238E27FC236}">
                    <a16:creationId xmlns:a16="http://schemas.microsoft.com/office/drawing/2014/main" xmlns="" id="{83BFA97E-DC7A-41CA-B76E-5B53F8F4D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2" name="Freeform: Shape 108">
              <a:extLst>
                <a:ext uri="{FF2B5EF4-FFF2-40B4-BE49-F238E27FC236}">
                  <a16:creationId xmlns:a16="http://schemas.microsoft.com/office/drawing/2014/main" xmlns="" id="{8C77FE0E-16E9-4E98-8354-794508B35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4928" y="2806455"/>
              <a:ext cx="394464" cy="140573"/>
            </a:xfrm>
            <a:custGeom>
              <a:avLst/>
              <a:gdLst>
                <a:gd name="T0" fmla="*/ 379413 w 275"/>
                <a:gd name="T1" fmla="*/ 63500 h 98"/>
                <a:gd name="T2" fmla="*/ 409575 w 275"/>
                <a:gd name="T3" fmla="*/ 103188 h 98"/>
                <a:gd name="T4" fmla="*/ 379413 w 275"/>
                <a:gd name="T5" fmla="*/ 139700 h 98"/>
                <a:gd name="T6" fmla="*/ 436563 w 275"/>
                <a:gd name="T7" fmla="*/ 123825 h 98"/>
                <a:gd name="T8" fmla="*/ 379413 w 275"/>
                <a:gd name="T9" fmla="*/ 63500 h 98"/>
                <a:gd name="T10" fmla="*/ 187325 w 275"/>
                <a:gd name="T11" fmla="*/ 23813 h 98"/>
                <a:gd name="T12" fmla="*/ 176213 w 275"/>
                <a:gd name="T13" fmla="*/ 17463 h 98"/>
                <a:gd name="T14" fmla="*/ 133350 w 275"/>
                <a:gd name="T15" fmla="*/ 12700 h 98"/>
                <a:gd name="T16" fmla="*/ 169863 w 275"/>
                <a:gd name="T17" fmla="*/ 22225 h 98"/>
                <a:gd name="T18" fmla="*/ 179388 w 275"/>
                <a:gd name="T19" fmla="*/ 26988 h 98"/>
                <a:gd name="T20" fmla="*/ 179388 w 275"/>
                <a:gd name="T21" fmla="*/ 34925 h 98"/>
                <a:gd name="T22" fmla="*/ 174625 w 275"/>
                <a:gd name="T23" fmla="*/ 57150 h 98"/>
                <a:gd name="T24" fmla="*/ 173038 w 275"/>
                <a:gd name="T25" fmla="*/ 52388 h 98"/>
                <a:gd name="T26" fmla="*/ 133350 w 275"/>
                <a:gd name="T27" fmla="*/ 41275 h 98"/>
                <a:gd name="T28" fmla="*/ 157163 w 275"/>
                <a:gd name="T29" fmla="*/ 120650 h 98"/>
                <a:gd name="T30" fmla="*/ 163513 w 275"/>
                <a:gd name="T31" fmla="*/ 120650 h 98"/>
                <a:gd name="T32" fmla="*/ 361950 w 275"/>
                <a:gd name="T33" fmla="*/ 155575 h 98"/>
                <a:gd name="T34" fmla="*/ 379413 w 275"/>
                <a:gd name="T35" fmla="*/ 139700 h 98"/>
                <a:gd name="T36" fmla="*/ 361950 w 275"/>
                <a:gd name="T37" fmla="*/ 149225 h 98"/>
                <a:gd name="T38" fmla="*/ 357188 w 275"/>
                <a:gd name="T39" fmla="*/ 146050 h 98"/>
                <a:gd name="T40" fmla="*/ 349250 w 275"/>
                <a:gd name="T41" fmla="*/ 142875 h 98"/>
                <a:gd name="T42" fmla="*/ 346075 w 275"/>
                <a:gd name="T43" fmla="*/ 131763 h 98"/>
                <a:gd name="T44" fmla="*/ 349250 w 275"/>
                <a:gd name="T45" fmla="*/ 127000 h 98"/>
                <a:gd name="T46" fmla="*/ 355600 w 275"/>
                <a:gd name="T47" fmla="*/ 120650 h 98"/>
                <a:gd name="T48" fmla="*/ 358775 w 275"/>
                <a:gd name="T49" fmla="*/ 120650 h 98"/>
                <a:gd name="T50" fmla="*/ 352425 w 275"/>
                <a:gd name="T51" fmla="*/ 114300 h 98"/>
                <a:gd name="T52" fmla="*/ 350838 w 275"/>
                <a:gd name="T53" fmla="*/ 106363 h 98"/>
                <a:gd name="T54" fmla="*/ 352425 w 275"/>
                <a:gd name="T55" fmla="*/ 101600 h 98"/>
                <a:gd name="T56" fmla="*/ 358775 w 275"/>
                <a:gd name="T57" fmla="*/ 95250 h 98"/>
                <a:gd name="T58" fmla="*/ 365125 w 275"/>
                <a:gd name="T59" fmla="*/ 95250 h 98"/>
                <a:gd name="T60" fmla="*/ 357188 w 275"/>
                <a:gd name="T61" fmla="*/ 88900 h 98"/>
                <a:gd name="T62" fmla="*/ 357188 w 275"/>
                <a:gd name="T63" fmla="*/ 77788 h 98"/>
                <a:gd name="T64" fmla="*/ 358775 w 275"/>
                <a:gd name="T65" fmla="*/ 73025 h 98"/>
                <a:gd name="T66" fmla="*/ 368300 w 275"/>
                <a:gd name="T67" fmla="*/ 66675 h 98"/>
                <a:gd name="T68" fmla="*/ 376238 w 275"/>
                <a:gd name="T69" fmla="*/ 69850 h 98"/>
                <a:gd name="T70" fmla="*/ 379413 w 275"/>
                <a:gd name="T71" fmla="*/ 63500 h 98"/>
                <a:gd name="T72" fmla="*/ 100013 w 275"/>
                <a:gd name="T73" fmla="*/ 0 h 98"/>
                <a:gd name="T74" fmla="*/ 95250 w 275"/>
                <a:gd name="T75" fmla="*/ 0 h 98"/>
                <a:gd name="T76" fmla="*/ 85725 w 275"/>
                <a:gd name="T77" fmla="*/ 4763 h 98"/>
                <a:gd name="T78" fmla="*/ 52388 w 275"/>
                <a:gd name="T79" fmla="*/ 3175 h 98"/>
                <a:gd name="T80" fmla="*/ 42863 w 275"/>
                <a:gd name="T81" fmla="*/ 0 h 98"/>
                <a:gd name="T82" fmla="*/ 28575 w 275"/>
                <a:gd name="T83" fmla="*/ 4763 h 98"/>
                <a:gd name="T84" fmla="*/ 12700 w 275"/>
                <a:gd name="T85" fmla="*/ 12700 h 98"/>
                <a:gd name="T86" fmla="*/ 4763 w 275"/>
                <a:gd name="T87" fmla="*/ 28575 h 98"/>
                <a:gd name="T88" fmla="*/ 3175 w 275"/>
                <a:gd name="T89" fmla="*/ 34925 h 98"/>
                <a:gd name="T90" fmla="*/ 3175 w 275"/>
                <a:gd name="T91" fmla="*/ 52388 h 98"/>
                <a:gd name="T92" fmla="*/ 9525 w 275"/>
                <a:gd name="T93" fmla="*/ 69850 h 98"/>
                <a:gd name="T94" fmla="*/ 19050 w 275"/>
                <a:gd name="T95" fmla="*/ 79375 h 98"/>
                <a:gd name="T96" fmla="*/ 36513 w 275"/>
                <a:gd name="T97" fmla="*/ 85725 h 98"/>
                <a:gd name="T98" fmla="*/ 79375 w 275"/>
                <a:gd name="T99" fmla="*/ 36513 h 98"/>
                <a:gd name="T100" fmla="*/ 66675 w 275"/>
                <a:gd name="T101" fmla="*/ 93663 h 98"/>
                <a:gd name="T102" fmla="*/ 71438 w 275"/>
                <a:gd name="T103" fmla="*/ 101600 h 98"/>
                <a:gd name="T104" fmla="*/ 77788 w 275"/>
                <a:gd name="T105" fmla="*/ 106363 h 98"/>
                <a:gd name="T106" fmla="*/ 133350 w 275"/>
                <a:gd name="T107" fmla="*/ 41275 h 98"/>
                <a:gd name="T108" fmla="*/ 96838 w 275"/>
                <a:gd name="T109" fmla="*/ 34925 h 98"/>
                <a:gd name="T110" fmla="*/ 85725 w 275"/>
                <a:gd name="T111" fmla="*/ 39688 h 98"/>
                <a:gd name="T112" fmla="*/ 90488 w 275"/>
                <a:gd name="T113" fmla="*/ 17463 h 98"/>
                <a:gd name="T114" fmla="*/ 95250 w 275"/>
                <a:gd name="T115" fmla="*/ 11113 h 98"/>
                <a:gd name="T116" fmla="*/ 103188 w 275"/>
                <a:gd name="T117" fmla="*/ 9525 h 98"/>
                <a:gd name="T118" fmla="*/ 133350 w 275"/>
                <a:gd name="T119" fmla="*/ 6350 h 9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3" name="Group 109">
              <a:extLst>
                <a:ext uri="{FF2B5EF4-FFF2-40B4-BE49-F238E27FC236}">
                  <a16:creationId xmlns:a16="http://schemas.microsoft.com/office/drawing/2014/main" xmlns="" id="{880714A1-FA07-401B-939A-15936F2FB975}"/>
                </a:ext>
              </a:extLst>
            </p:cNvPr>
            <p:cNvGrpSpPr/>
            <p:nvPr/>
          </p:nvGrpSpPr>
          <p:grpSpPr>
            <a:xfrm>
              <a:off x="8293175" y="3160140"/>
              <a:ext cx="223770" cy="282580"/>
              <a:chOff x="1516063" y="3252788"/>
              <a:chExt cx="247651" cy="312737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46" name="Freeform: Shape 122">
                <a:extLst>
                  <a:ext uri="{FF2B5EF4-FFF2-40B4-BE49-F238E27FC236}">
                    <a16:creationId xmlns:a16="http://schemas.microsoft.com/office/drawing/2014/main" xmlns="" id="{B92A756B-107B-4CA0-AF41-9E7E8562A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23">
                <a:extLst>
                  <a:ext uri="{FF2B5EF4-FFF2-40B4-BE49-F238E27FC236}">
                    <a16:creationId xmlns:a16="http://schemas.microsoft.com/office/drawing/2014/main" xmlns="" id="{F2452BC3-E643-4320-92DD-F11F81642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Freeform: Shape 124">
                <a:extLst>
                  <a:ext uri="{FF2B5EF4-FFF2-40B4-BE49-F238E27FC236}">
                    <a16:creationId xmlns:a16="http://schemas.microsoft.com/office/drawing/2014/main" xmlns="" id="{A37E2F39-A663-4DEE-9352-2F12A4D7B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4" name="Freeform: Shape 110">
              <a:extLst>
                <a:ext uri="{FF2B5EF4-FFF2-40B4-BE49-F238E27FC236}">
                  <a16:creationId xmlns:a16="http://schemas.microsoft.com/office/drawing/2014/main" xmlns="" id="{E3A77BBF-D326-4B3A-9EFB-467939DC4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567" y="2069164"/>
              <a:ext cx="180736" cy="139139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5" name="Group 111">
              <a:extLst>
                <a:ext uri="{FF2B5EF4-FFF2-40B4-BE49-F238E27FC236}">
                  <a16:creationId xmlns:a16="http://schemas.microsoft.com/office/drawing/2014/main" xmlns="" id="{F5A89B4B-52D1-4C37-AE3D-9E2E80031C0C}"/>
                </a:ext>
              </a:extLst>
            </p:cNvPr>
            <p:cNvGrpSpPr/>
            <p:nvPr/>
          </p:nvGrpSpPr>
          <p:grpSpPr>
            <a:xfrm>
              <a:off x="10235375" y="3022445"/>
              <a:ext cx="239548" cy="302663"/>
              <a:chOff x="3665538" y="3100388"/>
              <a:chExt cx="265113" cy="334963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43" name="Freeform: Shape 119">
                <a:extLst>
                  <a:ext uri="{FF2B5EF4-FFF2-40B4-BE49-F238E27FC236}">
                    <a16:creationId xmlns:a16="http://schemas.microsoft.com/office/drawing/2014/main" xmlns="" id="{1161934A-B652-4824-9761-C0F7F9A3B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20">
                <a:extLst>
                  <a:ext uri="{FF2B5EF4-FFF2-40B4-BE49-F238E27FC236}">
                    <a16:creationId xmlns:a16="http://schemas.microsoft.com/office/drawing/2014/main" xmlns="" id="{989C6608-A2F4-4175-B845-95815135F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21">
                <a:extLst>
                  <a:ext uri="{FF2B5EF4-FFF2-40B4-BE49-F238E27FC236}">
                    <a16:creationId xmlns:a16="http://schemas.microsoft.com/office/drawing/2014/main" xmlns="" id="{865D8DD4-F071-4B4A-91BE-9081434E6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6" name="Freeform: Shape 112">
              <a:extLst>
                <a:ext uri="{FF2B5EF4-FFF2-40B4-BE49-F238E27FC236}">
                  <a16:creationId xmlns:a16="http://schemas.microsoft.com/office/drawing/2014/main" xmlns="" id="{48C982A6-B680-4AE4-A7F2-ADD1E0D3F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23" y="4483288"/>
              <a:ext cx="196516" cy="210859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7" name="Group 113">
              <a:extLst>
                <a:ext uri="{FF2B5EF4-FFF2-40B4-BE49-F238E27FC236}">
                  <a16:creationId xmlns:a16="http://schemas.microsoft.com/office/drawing/2014/main" xmlns="" id="{4319EB1E-E03F-451C-AF54-7B80AE612F15}"/>
                </a:ext>
              </a:extLst>
            </p:cNvPr>
            <p:cNvGrpSpPr/>
            <p:nvPr/>
          </p:nvGrpSpPr>
          <p:grpSpPr>
            <a:xfrm>
              <a:off x="9344585" y="2863215"/>
              <a:ext cx="144875" cy="230942"/>
              <a:chOff x="2679701" y="2924175"/>
              <a:chExt cx="160337" cy="255588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139" name="Freeform: Shape 115">
                <a:extLst>
                  <a:ext uri="{FF2B5EF4-FFF2-40B4-BE49-F238E27FC236}">
                    <a16:creationId xmlns:a16="http://schemas.microsoft.com/office/drawing/2014/main" xmlns="" id="{059DA061-F897-44D1-8803-6D33C2C9B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Freeform: Shape 116">
                <a:extLst>
                  <a:ext uri="{FF2B5EF4-FFF2-40B4-BE49-F238E27FC236}">
                    <a16:creationId xmlns:a16="http://schemas.microsoft.com/office/drawing/2014/main" xmlns="" id="{C90EA42B-EE26-4BFC-8DB7-233952842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Freeform: Shape 117">
                <a:extLst>
                  <a:ext uri="{FF2B5EF4-FFF2-40B4-BE49-F238E27FC236}">
                    <a16:creationId xmlns:a16="http://schemas.microsoft.com/office/drawing/2014/main" xmlns="" id="{F0CE56AE-2695-4EEB-A67F-72B8910A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Freeform: Shape 118">
                <a:extLst>
                  <a:ext uri="{FF2B5EF4-FFF2-40B4-BE49-F238E27FC236}">
                    <a16:creationId xmlns:a16="http://schemas.microsoft.com/office/drawing/2014/main" xmlns="" id="{4C82313C-54D4-49E9-93E0-C0F988533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8" name="Freeform: Shape 114">
              <a:extLst>
                <a:ext uri="{FF2B5EF4-FFF2-40B4-BE49-F238E27FC236}">
                  <a16:creationId xmlns:a16="http://schemas.microsoft.com/office/drawing/2014/main" xmlns="" id="{326788E4-E35A-43DB-8764-3E8FECDE4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824" y="1680438"/>
              <a:ext cx="196516" cy="213728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07" name="千图PPT彼岸天：ID 8661124库_组合 30">
            <a:extLst>
              <a:ext uri="{FF2B5EF4-FFF2-40B4-BE49-F238E27FC236}">
                <a16:creationId xmlns:a16="http://schemas.microsoft.com/office/drawing/2014/main" xmlns="" id="{9C80D375-2869-4BF2-9831-3BF7A231B7B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459504" y="2088345"/>
            <a:ext cx="8098060" cy="2267274"/>
            <a:chOff x="7315200" y="1332324"/>
            <a:chExt cx="3657600" cy="1069222"/>
          </a:xfrm>
        </p:grpSpPr>
        <p:sp>
          <p:nvSpPr>
            <p:cNvPr id="308" name="Rectangle 4">
              <a:extLst>
                <a:ext uri="{FF2B5EF4-FFF2-40B4-BE49-F238E27FC236}">
                  <a16:creationId xmlns:a16="http://schemas.microsoft.com/office/drawing/2014/main" xmlns="" id="{E581099A-BE28-4F6F-B07D-10694399BA2D}"/>
                </a:ext>
              </a:extLst>
            </p:cNvPr>
            <p:cNvSpPr/>
            <p:nvPr/>
          </p:nvSpPr>
          <p:spPr>
            <a:xfrm>
              <a:off x="7315200" y="1332324"/>
              <a:ext cx="3657600" cy="10276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tIns="540000" anchor="ctr">
              <a:normAutofit/>
            </a:bodyPr>
            <a:lstStyle/>
            <a:p>
              <a:pPr lvl="0" algn="ctr">
                <a:lnSpc>
                  <a:spcPct val="120000"/>
                </a:lnSpc>
              </a:pP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09" name="Rectangle 30">
              <a:extLst>
                <a:ext uri="{FF2B5EF4-FFF2-40B4-BE49-F238E27FC236}">
                  <a16:creationId xmlns:a16="http://schemas.microsoft.com/office/drawing/2014/main" xmlns="" id="{AB4591D0-EFD1-460F-B50D-B08E172A4BF6}"/>
                </a:ext>
              </a:extLst>
            </p:cNvPr>
            <p:cNvSpPr/>
            <p:nvPr/>
          </p:nvSpPr>
          <p:spPr>
            <a:xfrm>
              <a:off x="7325094" y="1359633"/>
              <a:ext cx="3137245" cy="1041913"/>
            </a:xfrm>
            <a:prstGeom prst="rect">
              <a:avLst/>
            </a:prstGeom>
          </p:spPr>
          <p:txBody>
            <a:bodyPr wrap="none">
              <a:normAutofit lnSpcReduction="10000"/>
            </a:bodyPr>
            <a:lstStyle/>
            <a:p>
              <a:pPr lvl="0"/>
              <a:r>
                <a:rPr lang="zh-CN" altLang="en-US" b="1" dirty="0">
                  <a:solidFill>
                    <a:srgbClr val="FFFFFF"/>
                  </a:solidFill>
                </a:rPr>
                <a:t>模仿</a:t>
              </a:r>
              <a:r>
                <a:rPr lang="en-US" altLang="zh-CN" b="1" dirty="0">
                  <a:solidFill>
                    <a:srgbClr val="FFFFFF"/>
                  </a:solidFill>
                </a:rPr>
                <a:t>Spring</a:t>
              </a:r>
              <a:r>
                <a:rPr lang="zh-CN" altLang="en-US" b="1" dirty="0">
                  <a:solidFill>
                    <a:srgbClr val="FFFFFF"/>
                  </a:solidFill>
                </a:rPr>
                <a:t>事务来练习</a:t>
              </a:r>
              <a:r>
                <a:rPr lang="en-US" altLang="zh-CN" b="1" dirty="0">
                  <a:solidFill>
                    <a:srgbClr val="FFFFFF"/>
                  </a:solidFill>
                </a:rPr>
                <a:t>AOP</a:t>
              </a:r>
              <a:r>
                <a:rPr lang="zh-CN" altLang="en-US" b="1" dirty="0">
                  <a:solidFill>
                    <a:srgbClr val="FFFFFF"/>
                  </a:solidFill>
                </a:rPr>
                <a:t>编程。</a:t>
              </a: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在指定目录</a:t>
              </a:r>
              <a:r>
                <a:rPr lang="zh-CN" altLang="en-US" b="1" dirty="0">
                  <a:solidFill>
                    <a:srgbClr val="FFFFFF"/>
                  </a:solidFill>
                </a:rPr>
                <a:t>下的所有以</a:t>
              </a:r>
              <a:r>
                <a:rPr lang="en-US" altLang="zh-CN" b="1" dirty="0">
                  <a:solidFill>
                    <a:srgbClr val="FFFFFF"/>
                  </a:solidFill>
                </a:rPr>
                <a:t>Service</a:t>
              </a:r>
              <a:r>
                <a:rPr lang="zh-CN" altLang="en-US" b="1" dirty="0">
                  <a:solidFill>
                    <a:srgbClr val="FFFFFF"/>
                  </a:solidFill>
                </a:rPr>
                <a:t>结尾的类中：</a:t>
              </a: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        如果</a:t>
              </a:r>
              <a:r>
                <a:rPr lang="zh-CN" altLang="en-US" b="1" dirty="0">
                  <a:solidFill>
                    <a:srgbClr val="FFFFFF"/>
                  </a:solidFill>
                </a:rPr>
                <a:t>方法名是</a:t>
              </a:r>
              <a:r>
                <a:rPr lang="en-US" altLang="zh-CN" b="1" dirty="0">
                  <a:solidFill>
                    <a:srgbClr val="FFFFFF"/>
                  </a:solidFill>
                </a:rPr>
                <a:t>query</a:t>
              </a:r>
              <a:r>
                <a:rPr lang="zh-CN" altLang="en-US" b="1" dirty="0">
                  <a:solidFill>
                    <a:srgbClr val="FFFFFF"/>
                  </a:solidFill>
                </a:rPr>
                <a:t>开头的，则只自动开启</a:t>
              </a:r>
              <a:r>
                <a:rPr lang="en-US" altLang="zh-CN" b="1" dirty="0">
                  <a:solidFill>
                    <a:srgbClr val="FFFFFF"/>
                  </a:solidFill>
                </a:rPr>
                <a:t>JDBC</a:t>
              </a:r>
              <a:r>
                <a:rPr lang="zh-CN" altLang="en-US" b="1" dirty="0">
                  <a:solidFill>
                    <a:srgbClr val="FFFFFF"/>
                  </a:solidFill>
                </a:rPr>
                <a:t>连接，而不开启事务，</a:t>
              </a: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        如果</a:t>
              </a:r>
              <a:r>
                <a:rPr lang="zh-CN" altLang="en-US" b="1" dirty="0">
                  <a:solidFill>
                    <a:srgbClr val="FFFFFF"/>
                  </a:solidFill>
                </a:rPr>
                <a:t>方法名是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save/update/crate/delete</a:t>
              </a:r>
              <a:r>
                <a:rPr lang="zh-CN" altLang="en-US" b="1" dirty="0">
                  <a:solidFill>
                    <a:srgbClr val="FFFFFF"/>
                  </a:solidFill>
                </a:rPr>
                <a:t>开头的，则同时开启事务，</a:t>
              </a:r>
            </a:p>
            <a:p>
              <a:pPr lvl="0"/>
              <a:r>
                <a:rPr lang="zh-CN" altLang="en-US" b="1" dirty="0" smtClean="0">
                  <a:solidFill>
                    <a:srgbClr val="FFFFFF"/>
                  </a:solidFill>
                </a:rPr>
                <a:t>具体</a:t>
              </a:r>
              <a:r>
                <a:rPr lang="zh-CN" altLang="en-US" b="1" dirty="0">
                  <a:solidFill>
                    <a:srgbClr val="FFFFFF"/>
                  </a:solidFill>
                </a:rPr>
                <a:t>细节如下：</a:t>
              </a:r>
            </a:p>
            <a:p>
              <a:pPr lvl="0"/>
              <a:r>
                <a:rPr lang="zh-CN" altLang="en-US" b="1" dirty="0">
                  <a:solidFill>
                    <a:srgbClr val="FFFFFF"/>
                  </a:solidFill>
                </a:rPr>
                <a:t>   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 在进入</a:t>
              </a:r>
              <a:r>
                <a:rPr lang="zh-CN" altLang="en-US" b="1" dirty="0">
                  <a:solidFill>
                    <a:srgbClr val="FFFFFF"/>
                  </a:solidFill>
                </a:rPr>
                <a:t>被</a:t>
              </a:r>
              <a:r>
                <a:rPr lang="en-US" altLang="zh-CN" b="1" dirty="0">
                  <a:solidFill>
                    <a:srgbClr val="FFFFFF"/>
                  </a:solidFill>
                </a:rPr>
                <a:t>Advise</a:t>
              </a:r>
              <a:r>
                <a:rPr lang="zh-CN" altLang="en-US" b="1" dirty="0">
                  <a:solidFill>
                    <a:srgbClr val="FFFFFF"/>
                  </a:solidFill>
                </a:rPr>
                <a:t>的方法前，先打开一个</a:t>
              </a:r>
              <a:r>
                <a:rPr lang="en-US" altLang="zh-CN" b="1" dirty="0">
                  <a:solidFill>
                    <a:srgbClr val="FFFFFF"/>
                  </a:solidFill>
                </a:rPr>
                <a:t>JDBC</a:t>
              </a:r>
              <a:r>
                <a:rPr lang="zh-CN" altLang="en-US" b="1" dirty="0">
                  <a:solidFill>
                    <a:srgbClr val="FFFFFF"/>
                  </a:solidFill>
                </a:rPr>
                <a:t>连接，并放入到线程上下文中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，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en-US" altLang="zh-CN" b="1" dirty="0">
                  <a:solidFill>
                    <a:srgbClr val="FFFFFF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   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方法</a:t>
              </a:r>
              <a:r>
                <a:rPr lang="zh-CN" altLang="en-US" b="1" dirty="0">
                  <a:solidFill>
                    <a:srgbClr val="FFFFFF"/>
                  </a:solidFill>
                </a:rPr>
                <a:t>结束后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，则</a:t>
              </a:r>
              <a:r>
                <a:rPr lang="zh-CN" altLang="en-US" b="1" dirty="0">
                  <a:solidFill>
                    <a:srgbClr val="FFFFFF"/>
                  </a:solidFill>
                </a:rPr>
                <a:t>关闭连接，如果有事务，则提交事务，如果业务方法抛</a:t>
              </a:r>
              <a:r>
                <a:rPr lang="zh-CN" altLang="en-US" b="1" dirty="0" smtClean="0">
                  <a:solidFill>
                    <a:srgbClr val="FFFFFF"/>
                  </a:solidFill>
                </a:rPr>
                <a:t>出</a:t>
              </a:r>
              <a:endParaRPr lang="en-US" altLang="zh-CN" b="1" dirty="0" smtClean="0">
                <a:solidFill>
                  <a:srgbClr val="FFFFFF"/>
                </a:solidFill>
              </a:endParaRPr>
            </a:p>
            <a:p>
              <a:pPr lvl="0"/>
              <a:r>
                <a:rPr lang="en-US" altLang="zh-CN" b="1" dirty="0">
                  <a:solidFill>
                    <a:srgbClr val="FFFFFF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FFFFFF"/>
                  </a:solidFill>
                </a:rPr>
                <a:t>   </a:t>
              </a:r>
              <a:r>
                <a:rPr lang="en-US" altLang="zh-CN" b="1" dirty="0" err="1" smtClean="0">
                  <a:solidFill>
                    <a:srgbClr val="FFFFFF"/>
                  </a:solidFill>
                </a:rPr>
                <a:t>RuntimeException</a:t>
              </a:r>
              <a:r>
                <a:rPr lang="zh-CN" altLang="en-US" b="1" dirty="0">
                  <a:solidFill>
                    <a:srgbClr val="FFFFFF"/>
                  </a:solidFill>
                </a:rPr>
                <a:t>，则触发事务的回滚，其他异常则继续提交事务。</a:t>
              </a:r>
            </a:p>
          </p:txBody>
        </p:sp>
      </p:grpSp>
      <p:sp>
        <p:nvSpPr>
          <p:cNvPr id="310" name="Freeform: Shape 16">
            <a:extLst>
              <a:ext uri="{FF2B5EF4-FFF2-40B4-BE49-F238E27FC236}">
                <a16:creationId xmlns:a16="http://schemas.microsoft.com/office/drawing/2014/main" xmlns="" id="{ED8695B9-28C2-49B3-A7CA-F2A9D69B035C}"/>
              </a:ext>
            </a:extLst>
          </p:cNvPr>
          <p:cNvSpPr>
            <a:spLocks/>
          </p:cNvSpPr>
          <p:nvPr/>
        </p:nvSpPr>
        <p:spPr bwMode="auto">
          <a:xfrm>
            <a:off x="1215229" y="2594961"/>
            <a:ext cx="972189" cy="972189"/>
          </a:xfrm>
          <a:custGeom>
            <a:avLst/>
            <a:gdLst>
              <a:gd name="T0" fmla="*/ 135 w 821"/>
              <a:gd name="T1" fmla="*/ 105 h 820"/>
              <a:gd name="T2" fmla="*/ 184 w 821"/>
              <a:gd name="T3" fmla="*/ 68 h 820"/>
              <a:gd name="T4" fmla="*/ 238 w 821"/>
              <a:gd name="T5" fmla="*/ 38 h 820"/>
              <a:gd name="T6" fmla="*/ 294 w 821"/>
              <a:gd name="T7" fmla="*/ 16 h 820"/>
              <a:gd name="T8" fmla="*/ 351 w 821"/>
              <a:gd name="T9" fmla="*/ 4 h 820"/>
              <a:gd name="T10" fmla="*/ 410 w 821"/>
              <a:gd name="T11" fmla="*/ 0 h 820"/>
              <a:gd name="T12" fmla="*/ 468 w 821"/>
              <a:gd name="T13" fmla="*/ 4 h 820"/>
              <a:gd name="T14" fmla="*/ 527 w 821"/>
              <a:gd name="T15" fmla="*/ 16 h 820"/>
              <a:gd name="T16" fmla="*/ 583 w 821"/>
              <a:gd name="T17" fmla="*/ 38 h 820"/>
              <a:gd name="T18" fmla="*/ 636 w 821"/>
              <a:gd name="T19" fmla="*/ 68 h 820"/>
              <a:gd name="T20" fmla="*/ 685 w 821"/>
              <a:gd name="T21" fmla="*/ 105 h 820"/>
              <a:gd name="T22" fmla="*/ 714 w 821"/>
              <a:gd name="T23" fmla="*/ 135 h 820"/>
              <a:gd name="T24" fmla="*/ 752 w 821"/>
              <a:gd name="T25" fmla="*/ 184 h 820"/>
              <a:gd name="T26" fmla="*/ 782 w 821"/>
              <a:gd name="T27" fmla="*/ 237 h 820"/>
              <a:gd name="T28" fmla="*/ 803 w 821"/>
              <a:gd name="T29" fmla="*/ 293 h 820"/>
              <a:gd name="T30" fmla="*/ 817 w 821"/>
              <a:gd name="T31" fmla="*/ 351 h 820"/>
              <a:gd name="T32" fmla="*/ 821 w 821"/>
              <a:gd name="T33" fmla="*/ 409 h 820"/>
              <a:gd name="T34" fmla="*/ 817 w 821"/>
              <a:gd name="T35" fmla="*/ 468 h 820"/>
              <a:gd name="T36" fmla="*/ 803 w 821"/>
              <a:gd name="T37" fmla="*/ 527 h 820"/>
              <a:gd name="T38" fmla="*/ 782 w 821"/>
              <a:gd name="T39" fmla="*/ 583 h 820"/>
              <a:gd name="T40" fmla="*/ 752 w 821"/>
              <a:gd name="T41" fmla="*/ 636 h 820"/>
              <a:gd name="T42" fmla="*/ 714 w 821"/>
              <a:gd name="T43" fmla="*/ 684 h 820"/>
              <a:gd name="T44" fmla="*/ 685 w 821"/>
              <a:gd name="T45" fmla="*/ 714 h 820"/>
              <a:gd name="T46" fmla="*/ 636 w 821"/>
              <a:gd name="T47" fmla="*/ 752 h 820"/>
              <a:gd name="T48" fmla="*/ 583 w 821"/>
              <a:gd name="T49" fmla="*/ 782 h 820"/>
              <a:gd name="T50" fmla="*/ 527 w 821"/>
              <a:gd name="T51" fmla="*/ 803 h 820"/>
              <a:gd name="T52" fmla="*/ 468 w 821"/>
              <a:gd name="T53" fmla="*/ 816 h 820"/>
              <a:gd name="T54" fmla="*/ 410 w 821"/>
              <a:gd name="T55" fmla="*/ 820 h 820"/>
              <a:gd name="T56" fmla="*/ 351 w 821"/>
              <a:gd name="T57" fmla="*/ 816 h 820"/>
              <a:gd name="T58" fmla="*/ 294 w 821"/>
              <a:gd name="T59" fmla="*/ 803 h 820"/>
              <a:gd name="T60" fmla="*/ 238 w 821"/>
              <a:gd name="T61" fmla="*/ 782 h 820"/>
              <a:gd name="T62" fmla="*/ 184 w 821"/>
              <a:gd name="T63" fmla="*/ 752 h 820"/>
              <a:gd name="T64" fmla="*/ 135 w 821"/>
              <a:gd name="T65" fmla="*/ 714 h 820"/>
              <a:gd name="T66" fmla="*/ 105 w 821"/>
              <a:gd name="T67" fmla="*/ 684 h 820"/>
              <a:gd name="T68" fmla="*/ 68 w 821"/>
              <a:gd name="T69" fmla="*/ 636 h 820"/>
              <a:gd name="T70" fmla="*/ 38 w 821"/>
              <a:gd name="T71" fmla="*/ 583 h 820"/>
              <a:gd name="T72" fmla="*/ 16 w 821"/>
              <a:gd name="T73" fmla="*/ 527 h 820"/>
              <a:gd name="T74" fmla="*/ 4 w 821"/>
              <a:gd name="T75" fmla="*/ 468 h 820"/>
              <a:gd name="T76" fmla="*/ 0 w 821"/>
              <a:gd name="T77" fmla="*/ 409 h 820"/>
              <a:gd name="T78" fmla="*/ 4 w 821"/>
              <a:gd name="T79" fmla="*/ 351 h 820"/>
              <a:gd name="T80" fmla="*/ 16 w 821"/>
              <a:gd name="T81" fmla="*/ 293 h 820"/>
              <a:gd name="T82" fmla="*/ 38 w 821"/>
              <a:gd name="T83" fmla="*/ 237 h 820"/>
              <a:gd name="T84" fmla="*/ 68 w 821"/>
              <a:gd name="T85" fmla="*/ 184 h 820"/>
              <a:gd name="T86" fmla="*/ 105 w 821"/>
              <a:gd name="T87" fmla="*/ 135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1" h="820">
                <a:moveTo>
                  <a:pt x="120" y="120"/>
                </a:moveTo>
                <a:lnTo>
                  <a:pt x="120" y="120"/>
                </a:lnTo>
                <a:lnTo>
                  <a:pt x="135" y="105"/>
                </a:lnTo>
                <a:lnTo>
                  <a:pt x="152" y="91"/>
                </a:lnTo>
                <a:lnTo>
                  <a:pt x="168" y="79"/>
                </a:lnTo>
                <a:lnTo>
                  <a:pt x="184" y="68"/>
                </a:lnTo>
                <a:lnTo>
                  <a:pt x="202" y="57"/>
                </a:lnTo>
                <a:lnTo>
                  <a:pt x="220" y="46"/>
                </a:lnTo>
                <a:lnTo>
                  <a:pt x="238" y="38"/>
                </a:lnTo>
                <a:lnTo>
                  <a:pt x="255" y="30"/>
                </a:lnTo>
                <a:lnTo>
                  <a:pt x="274" y="23"/>
                </a:lnTo>
                <a:lnTo>
                  <a:pt x="294" y="16"/>
                </a:lnTo>
                <a:lnTo>
                  <a:pt x="313" y="12"/>
                </a:lnTo>
                <a:lnTo>
                  <a:pt x="332" y="8"/>
                </a:lnTo>
                <a:lnTo>
                  <a:pt x="351" y="4"/>
                </a:lnTo>
                <a:lnTo>
                  <a:pt x="371" y="1"/>
                </a:lnTo>
                <a:lnTo>
                  <a:pt x="391" y="0"/>
                </a:lnTo>
                <a:lnTo>
                  <a:pt x="410" y="0"/>
                </a:lnTo>
                <a:lnTo>
                  <a:pt x="430" y="0"/>
                </a:lnTo>
                <a:lnTo>
                  <a:pt x="449" y="1"/>
                </a:lnTo>
                <a:lnTo>
                  <a:pt x="468" y="4"/>
                </a:lnTo>
                <a:lnTo>
                  <a:pt x="489" y="8"/>
                </a:lnTo>
                <a:lnTo>
                  <a:pt x="508" y="12"/>
                </a:lnTo>
                <a:lnTo>
                  <a:pt x="527" y="16"/>
                </a:lnTo>
                <a:lnTo>
                  <a:pt x="546" y="23"/>
                </a:lnTo>
                <a:lnTo>
                  <a:pt x="564" y="30"/>
                </a:lnTo>
                <a:lnTo>
                  <a:pt x="583" y="38"/>
                </a:lnTo>
                <a:lnTo>
                  <a:pt x="601" y="46"/>
                </a:lnTo>
                <a:lnTo>
                  <a:pt x="619" y="57"/>
                </a:lnTo>
                <a:lnTo>
                  <a:pt x="636" y="68"/>
                </a:lnTo>
                <a:lnTo>
                  <a:pt x="653" y="79"/>
                </a:lnTo>
                <a:lnTo>
                  <a:pt x="669" y="91"/>
                </a:lnTo>
                <a:lnTo>
                  <a:pt x="685" y="105"/>
                </a:lnTo>
                <a:lnTo>
                  <a:pt x="700" y="120"/>
                </a:lnTo>
                <a:lnTo>
                  <a:pt x="700" y="120"/>
                </a:lnTo>
                <a:lnTo>
                  <a:pt x="714" y="135"/>
                </a:lnTo>
                <a:lnTo>
                  <a:pt x="728" y="151"/>
                </a:lnTo>
                <a:lnTo>
                  <a:pt x="741" y="168"/>
                </a:lnTo>
                <a:lnTo>
                  <a:pt x="752" y="184"/>
                </a:lnTo>
                <a:lnTo>
                  <a:pt x="763" y="202"/>
                </a:lnTo>
                <a:lnTo>
                  <a:pt x="773" y="219"/>
                </a:lnTo>
                <a:lnTo>
                  <a:pt x="782" y="237"/>
                </a:lnTo>
                <a:lnTo>
                  <a:pt x="791" y="255"/>
                </a:lnTo>
                <a:lnTo>
                  <a:pt x="797" y="274"/>
                </a:lnTo>
                <a:lnTo>
                  <a:pt x="803" y="293"/>
                </a:lnTo>
                <a:lnTo>
                  <a:pt x="808" y="312"/>
                </a:lnTo>
                <a:lnTo>
                  <a:pt x="812" y="331"/>
                </a:lnTo>
                <a:lnTo>
                  <a:pt x="817" y="351"/>
                </a:lnTo>
                <a:lnTo>
                  <a:pt x="818" y="371"/>
                </a:lnTo>
                <a:lnTo>
                  <a:pt x="819" y="390"/>
                </a:lnTo>
                <a:lnTo>
                  <a:pt x="821" y="409"/>
                </a:lnTo>
                <a:lnTo>
                  <a:pt x="819" y="430"/>
                </a:lnTo>
                <a:lnTo>
                  <a:pt x="818" y="449"/>
                </a:lnTo>
                <a:lnTo>
                  <a:pt x="817" y="468"/>
                </a:lnTo>
                <a:lnTo>
                  <a:pt x="812" y="488"/>
                </a:lnTo>
                <a:lnTo>
                  <a:pt x="808" y="508"/>
                </a:lnTo>
                <a:lnTo>
                  <a:pt x="803" y="527"/>
                </a:lnTo>
                <a:lnTo>
                  <a:pt x="797" y="546"/>
                </a:lnTo>
                <a:lnTo>
                  <a:pt x="791" y="564"/>
                </a:lnTo>
                <a:lnTo>
                  <a:pt x="782" y="583"/>
                </a:lnTo>
                <a:lnTo>
                  <a:pt x="773" y="600"/>
                </a:lnTo>
                <a:lnTo>
                  <a:pt x="763" y="618"/>
                </a:lnTo>
                <a:lnTo>
                  <a:pt x="752" y="636"/>
                </a:lnTo>
                <a:lnTo>
                  <a:pt x="741" y="652"/>
                </a:lnTo>
                <a:lnTo>
                  <a:pt x="728" y="669"/>
                </a:lnTo>
                <a:lnTo>
                  <a:pt x="714" y="684"/>
                </a:lnTo>
                <a:lnTo>
                  <a:pt x="700" y="700"/>
                </a:lnTo>
                <a:lnTo>
                  <a:pt x="700" y="700"/>
                </a:lnTo>
                <a:lnTo>
                  <a:pt x="685" y="714"/>
                </a:lnTo>
                <a:lnTo>
                  <a:pt x="669" y="727"/>
                </a:lnTo>
                <a:lnTo>
                  <a:pt x="653" y="741"/>
                </a:lnTo>
                <a:lnTo>
                  <a:pt x="636" y="752"/>
                </a:lnTo>
                <a:lnTo>
                  <a:pt x="619" y="763"/>
                </a:lnTo>
                <a:lnTo>
                  <a:pt x="601" y="773"/>
                </a:lnTo>
                <a:lnTo>
                  <a:pt x="583" y="782"/>
                </a:lnTo>
                <a:lnTo>
                  <a:pt x="564" y="790"/>
                </a:lnTo>
                <a:lnTo>
                  <a:pt x="546" y="797"/>
                </a:lnTo>
                <a:lnTo>
                  <a:pt x="527" y="803"/>
                </a:lnTo>
                <a:lnTo>
                  <a:pt x="508" y="808"/>
                </a:lnTo>
                <a:lnTo>
                  <a:pt x="489" y="812"/>
                </a:lnTo>
                <a:lnTo>
                  <a:pt x="468" y="816"/>
                </a:lnTo>
                <a:lnTo>
                  <a:pt x="449" y="818"/>
                </a:lnTo>
                <a:lnTo>
                  <a:pt x="430" y="819"/>
                </a:lnTo>
                <a:lnTo>
                  <a:pt x="410" y="820"/>
                </a:lnTo>
                <a:lnTo>
                  <a:pt x="391" y="819"/>
                </a:lnTo>
                <a:lnTo>
                  <a:pt x="371" y="818"/>
                </a:lnTo>
                <a:lnTo>
                  <a:pt x="351" y="816"/>
                </a:lnTo>
                <a:lnTo>
                  <a:pt x="332" y="812"/>
                </a:lnTo>
                <a:lnTo>
                  <a:pt x="313" y="808"/>
                </a:lnTo>
                <a:lnTo>
                  <a:pt x="294" y="803"/>
                </a:lnTo>
                <a:lnTo>
                  <a:pt x="274" y="797"/>
                </a:lnTo>
                <a:lnTo>
                  <a:pt x="255" y="790"/>
                </a:lnTo>
                <a:lnTo>
                  <a:pt x="238" y="782"/>
                </a:lnTo>
                <a:lnTo>
                  <a:pt x="220" y="773"/>
                </a:lnTo>
                <a:lnTo>
                  <a:pt x="202" y="763"/>
                </a:lnTo>
                <a:lnTo>
                  <a:pt x="184" y="752"/>
                </a:lnTo>
                <a:lnTo>
                  <a:pt x="168" y="741"/>
                </a:lnTo>
                <a:lnTo>
                  <a:pt x="152" y="727"/>
                </a:lnTo>
                <a:lnTo>
                  <a:pt x="135" y="714"/>
                </a:lnTo>
                <a:lnTo>
                  <a:pt x="120" y="700"/>
                </a:lnTo>
                <a:lnTo>
                  <a:pt x="120" y="700"/>
                </a:lnTo>
                <a:lnTo>
                  <a:pt x="105" y="684"/>
                </a:lnTo>
                <a:lnTo>
                  <a:pt x="91" y="669"/>
                </a:lnTo>
                <a:lnTo>
                  <a:pt x="79" y="652"/>
                </a:lnTo>
                <a:lnTo>
                  <a:pt x="68" y="636"/>
                </a:lnTo>
                <a:lnTo>
                  <a:pt x="57" y="618"/>
                </a:lnTo>
                <a:lnTo>
                  <a:pt x="46" y="600"/>
                </a:lnTo>
                <a:lnTo>
                  <a:pt x="38" y="583"/>
                </a:lnTo>
                <a:lnTo>
                  <a:pt x="30" y="564"/>
                </a:lnTo>
                <a:lnTo>
                  <a:pt x="23" y="546"/>
                </a:lnTo>
                <a:lnTo>
                  <a:pt x="16" y="527"/>
                </a:lnTo>
                <a:lnTo>
                  <a:pt x="12" y="508"/>
                </a:lnTo>
                <a:lnTo>
                  <a:pt x="8" y="488"/>
                </a:lnTo>
                <a:lnTo>
                  <a:pt x="4" y="468"/>
                </a:lnTo>
                <a:lnTo>
                  <a:pt x="1" y="449"/>
                </a:lnTo>
                <a:lnTo>
                  <a:pt x="0" y="430"/>
                </a:lnTo>
                <a:lnTo>
                  <a:pt x="0" y="409"/>
                </a:lnTo>
                <a:lnTo>
                  <a:pt x="0" y="390"/>
                </a:lnTo>
                <a:lnTo>
                  <a:pt x="1" y="371"/>
                </a:lnTo>
                <a:lnTo>
                  <a:pt x="4" y="351"/>
                </a:lnTo>
                <a:lnTo>
                  <a:pt x="8" y="331"/>
                </a:lnTo>
                <a:lnTo>
                  <a:pt x="12" y="312"/>
                </a:lnTo>
                <a:lnTo>
                  <a:pt x="16" y="293"/>
                </a:lnTo>
                <a:lnTo>
                  <a:pt x="23" y="274"/>
                </a:lnTo>
                <a:lnTo>
                  <a:pt x="30" y="255"/>
                </a:lnTo>
                <a:lnTo>
                  <a:pt x="38" y="237"/>
                </a:lnTo>
                <a:lnTo>
                  <a:pt x="46" y="219"/>
                </a:lnTo>
                <a:lnTo>
                  <a:pt x="57" y="202"/>
                </a:lnTo>
                <a:lnTo>
                  <a:pt x="68" y="184"/>
                </a:lnTo>
                <a:lnTo>
                  <a:pt x="79" y="168"/>
                </a:lnTo>
                <a:lnTo>
                  <a:pt x="91" y="151"/>
                </a:lnTo>
                <a:lnTo>
                  <a:pt x="105" y="135"/>
                </a:lnTo>
                <a:lnTo>
                  <a:pt x="120" y="120"/>
                </a:lnTo>
                <a:lnTo>
                  <a:pt x="120" y="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1" name="Rectangle 19">
            <a:extLst>
              <a:ext uri="{FF2B5EF4-FFF2-40B4-BE49-F238E27FC236}">
                <a16:creationId xmlns:a16="http://schemas.microsoft.com/office/drawing/2014/main" xmlns="" id="{CCD7248A-98EB-4E3D-B074-3D96EED886E5}"/>
              </a:ext>
            </a:extLst>
          </p:cNvPr>
          <p:cNvSpPr/>
          <p:nvPr/>
        </p:nvSpPr>
        <p:spPr>
          <a:xfrm>
            <a:off x="1467926" y="3122956"/>
            <a:ext cx="466794" cy="2616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algn="ctr"/>
            <a:r>
              <a:rPr lang="zh-CN" altLang="en-US" sz="2400" noProof="1">
                <a:solidFill>
                  <a:schemeClr val="bg1"/>
                </a:solidFill>
              </a:rPr>
              <a:t>作业</a:t>
            </a:r>
          </a:p>
        </p:txBody>
      </p:sp>
      <p:sp>
        <p:nvSpPr>
          <p:cNvPr id="312" name="Freeform: Shape 45">
            <a:extLst>
              <a:ext uri="{FF2B5EF4-FFF2-40B4-BE49-F238E27FC236}">
                <a16:creationId xmlns:a16="http://schemas.microsoft.com/office/drawing/2014/main" xmlns="" id="{5F9F21A1-851D-4BD9-A57B-8FEC963DD2E0}"/>
              </a:ext>
            </a:extLst>
          </p:cNvPr>
          <p:cNvSpPr>
            <a:spLocks/>
          </p:cNvSpPr>
          <p:nvPr/>
        </p:nvSpPr>
        <p:spPr bwMode="auto">
          <a:xfrm>
            <a:off x="1557005" y="2781810"/>
            <a:ext cx="288636" cy="329045"/>
          </a:xfrm>
          <a:custGeom>
            <a:avLst/>
            <a:gdLst>
              <a:gd name="T0" fmla="*/ 92 w 200"/>
              <a:gd name="T1" fmla="*/ 0 h 228"/>
              <a:gd name="T2" fmla="*/ 71 w 200"/>
              <a:gd name="T3" fmla="*/ 5 h 228"/>
              <a:gd name="T4" fmla="*/ 41 w 200"/>
              <a:gd name="T5" fmla="*/ 31 h 228"/>
              <a:gd name="T6" fmla="*/ 29 w 200"/>
              <a:gd name="T7" fmla="*/ 57 h 228"/>
              <a:gd name="T8" fmla="*/ 28 w 200"/>
              <a:gd name="T9" fmla="*/ 92 h 228"/>
              <a:gd name="T10" fmla="*/ 14 w 200"/>
              <a:gd name="T11" fmla="*/ 93 h 228"/>
              <a:gd name="T12" fmla="*/ 1 w 200"/>
              <a:gd name="T13" fmla="*/ 104 h 228"/>
              <a:gd name="T14" fmla="*/ 0 w 200"/>
              <a:gd name="T15" fmla="*/ 210 h 228"/>
              <a:gd name="T16" fmla="*/ 1 w 200"/>
              <a:gd name="T17" fmla="*/ 217 h 228"/>
              <a:gd name="T18" fmla="*/ 14 w 200"/>
              <a:gd name="T19" fmla="*/ 228 h 228"/>
              <a:gd name="T20" fmla="*/ 181 w 200"/>
              <a:gd name="T21" fmla="*/ 228 h 228"/>
              <a:gd name="T22" fmla="*/ 194 w 200"/>
              <a:gd name="T23" fmla="*/ 223 h 228"/>
              <a:gd name="T24" fmla="*/ 200 w 200"/>
              <a:gd name="T25" fmla="*/ 210 h 228"/>
              <a:gd name="T26" fmla="*/ 199 w 200"/>
              <a:gd name="T27" fmla="*/ 107 h 228"/>
              <a:gd name="T28" fmla="*/ 188 w 200"/>
              <a:gd name="T29" fmla="*/ 94 h 228"/>
              <a:gd name="T30" fmla="*/ 171 w 200"/>
              <a:gd name="T31" fmla="*/ 92 h 228"/>
              <a:gd name="T32" fmla="*/ 171 w 200"/>
              <a:gd name="T33" fmla="*/ 64 h 228"/>
              <a:gd name="T34" fmla="*/ 166 w 200"/>
              <a:gd name="T35" fmla="*/ 43 h 228"/>
              <a:gd name="T36" fmla="*/ 139 w 200"/>
              <a:gd name="T37" fmla="*/ 11 h 228"/>
              <a:gd name="T38" fmla="*/ 115 w 200"/>
              <a:gd name="T39" fmla="*/ 1 h 228"/>
              <a:gd name="T40" fmla="*/ 99 w 200"/>
              <a:gd name="T41" fmla="*/ 0 h 228"/>
              <a:gd name="T42" fmla="*/ 36 w 200"/>
              <a:gd name="T43" fmla="*/ 58 h 228"/>
              <a:gd name="T44" fmla="*/ 54 w 200"/>
              <a:gd name="T45" fmla="*/ 25 h 228"/>
              <a:gd name="T46" fmla="*/ 86 w 200"/>
              <a:gd name="T47" fmla="*/ 8 h 228"/>
              <a:gd name="T48" fmla="*/ 112 w 200"/>
              <a:gd name="T49" fmla="*/ 8 h 228"/>
              <a:gd name="T50" fmla="*/ 145 w 200"/>
              <a:gd name="T51" fmla="*/ 25 h 228"/>
              <a:gd name="T52" fmla="*/ 162 w 200"/>
              <a:gd name="T53" fmla="*/ 58 h 228"/>
              <a:gd name="T54" fmla="*/ 143 w 200"/>
              <a:gd name="T55" fmla="*/ 92 h 228"/>
              <a:gd name="T56" fmla="*/ 141 w 200"/>
              <a:gd name="T57" fmla="*/ 63 h 228"/>
              <a:gd name="T58" fmla="*/ 130 w 200"/>
              <a:gd name="T59" fmla="*/ 41 h 228"/>
              <a:gd name="T60" fmla="*/ 109 w 200"/>
              <a:gd name="T61" fmla="*/ 29 h 228"/>
              <a:gd name="T62" fmla="*/ 91 w 200"/>
              <a:gd name="T63" fmla="*/ 29 h 228"/>
              <a:gd name="T64" fmla="*/ 69 w 200"/>
              <a:gd name="T65" fmla="*/ 41 h 228"/>
              <a:gd name="T66" fmla="*/ 57 w 200"/>
              <a:gd name="T67" fmla="*/ 63 h 228"/>
              <a:gd name="T68" fmla="*/ 35 w 200"/>
              <a:gd name="T69" fmla="*/ 92 h 228"/>
              <a:gd name="T70" fmla="*/ 64 w 200"/>
              <a:gd name="T71" fmla="*/ 92 h 228"/>
              <a:gd name="T72" fmla="*/ 64 w 200"/>
              <a:gd name="T73" fmla="*/ 64 h 228"/>
              <a:gd name="T74" fmla="*/ 75 w 200"/>
              <a:gd name="T75" fmla="*/ 45 h 228"/>
              <a:gd name="T76" fmla="*/ 92 w 200"/>
              <a:gd name="T77" fmla="*/ 36 h 228"/>
              <a:gd name="T78" fmla="*/ 106 w 200"/>
              <a:gd name="T79" fmla="*/ 36 h 228"/>
              <a:gd name="T80" fmla="*/ 125 w 200"/>
              <a:gd name="T81" fmla="*/ 45 h 228"/>
              <a:gd name="T82" fmla="*/ 134 w 200"/>
              <a:gd name="T83" fmla="*/ 64 h 228"/>
              <a:gd name="T84" fmla="*/ 88 w 200"/>
              <a:gd name="T85" fmla="*/ 149 h 228"/>
              <a:gd name="T86" fmla="*/ 55 w 200"/>
              <a:gd name="T87" fmla="*/ 149 h 228"/>
              <a:gd name="T88" fmla="*/ 95 w 200"/>
              <a:gd name="T89" fmla="*/ 185 h 228"/>
              <a:gd name="T90" fmla="*/ 130 w 200"/>
              <a:gd name="T91" fmla="*/ 149 h 228"/>
              <a:gd name="T92" fmla="*/ 105 w 200"/>
              <a:gd name="T93" fmla="*/ 185 h 228"/>
              <a:gd name="T94" fmla="*/ 193 w 200"/>
              <a:gd name="T95" fmla="*/ 149 h 228"/>
              <a:gd name="T96" fmla="*/ 184 w 200"/>
              <a:gd name="T97" fmla="*/ 149 h 228"/>
              <a:gd name="T98" fmla="*/ 7 w 200"/>
              <a:gd name="T99" fmla="*/ 185 h 228"/>
              <a:gd name="T100" fmla="*/ 9 w 200"/>
              <a:gd name="T101" fmla="*/ 185 h 228"/>
              <a:gd name="T102" fmla="*/ 18 w 200"/>
              <a:gd name="T103" fmla="*/ 221 h 228"/>
              <a:gd name="T104" fmla="*/ 8 w 200"/>
              <a:gd name="T105" fmla="*/ 215 h 228"/>
              <a:gd name="T106" fmla="*/ 193 w 200"/>
              <a:gd name="T107" fmla="*/ 192 h 228"/>
              <a:gd name="T108" fmla="*/ 192 w 200"/>
              <a:gd name="T109" fmla="*/ 215 h 228"/>
              <a:gd name="T110" fmla="*/ 181 w 200"/>
              <a:gd name="T111" fmla="*/ 221 h 228"/>
              <a:gd name="T112" fmla="*/ 193 w 200"/>
              <a:gd name="T113" fmla="*/ 142 h 228"/>
              <a:gd name="T114" fmla="*/ 7 w 200"/>
              <a:gd name="T115" fmla="*/ 111 h 228"/>
              <a:gd name="T116" fmla="*/ 13 w 200"/>
              <a:gd name="T117" fmla="*/ 100 h 228"/>
              <a:gd name="T118" fmla="*/ 181 w 200"/>
              <a:gd name="T119" fmla="*/ 99 h 228"/>
              <a:gd name="T120" fmla="*/ 192 w 200"/>
              <a:gd name="T121" fmla="*/ 10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" h="228">
                <a:moveTo>
                  <a:pt x="99" y="0"/>
                </a:moveTo>
                <a:lnTo>
                  <a:pt x="99" y="0"/>
                </a:lnTo>
                <a:lnTo>
                  <a:pt x="92" y="0"/>
                </a:lnTo>
                <a:lnTo>
                  <a:pt x="85" y="1"/>
                </a:lnTo>
                <a:lnTo>
                  <a:pt x="78" y="3"/>
                </a:lnTo>
                <a:lnTo>
                  <a:pt x="71" y="5"/>
                </a:lnTo>
                <a:lnTo>
                  <a:pt x="60" y="11"/>
                </a:lnTo>
                <a:lnTo>
                  <a:pt x="49" y="21"/>
                </a:lnTo>
                <a:lnTo>
                  <a:pt x="41" y="31"/>
                </a:lnTo>
                <a:lnTo>
                  <a:pt x="34" y="43"/>
                </a:lnTo>
                <a:lnTo>
                  <a:pt x="32" y="50"/>
                </a:lnTo>
                <a:lnTo>
                  <a:pt x="29" y="57"/>
                </a:lnTo>
                <a:lnTo>
                  <a:pt x="28" y="64"/>
                </a:lnTo>
                <a:lnTo>
                  <a:pt x="28" y="71"/>
                </a:lnTo>
                <a:lnTo>
                  <a:pt x="28" y="92"/>
                </a:lnTo>
                <a:lnTo>
                  <a:pt x="18" y="92"/>
                </a:lnTo>
                <a:lnTo>
                  <a:pt x="18" y="92"/>
                </a:lnTo>
                <a:lnTo>
                  <a:pt x="14" y="93"/>
                </a:lnTo>
                <a:lnTo>
                  <a:pt x="11" y="94"/>
                </a:lnTo>
                <a:lnTo>
                  <a:pt x="5" y="98"/>
                </a:lnTo>
                <a:lnTo>
                  <a:pt x="1" y="104"/>
                </a:lnTo>
                <a:lnTo>
                  <a:pt x="0" y="107"/>
                </a:lnTo>
                <a:lnTo>
                  <a:pt x="0" y="111"/>
                </a:lnTo>
                <a:lnTo>
                  <a:pt x="0" y="210"/>
                </a:lnTo>
                <a:lnTo>
                  <a:pt x="0" y="210"/>
                </a:lnTo>
                <a:lnTo>
                  <a:pt x="0" y="214"/>
                </a:lnTo>
                <a:lnTo>
                  <a:pt x="1" y="217"/>
                </a:lnTo>
                <a:lnTo>
                  <a:pt x="5" y="223"/>
                </a:lnTo>
                <a:lnTo>
                  <a:pt x="11" y="226"/>
                </a:lnTo>
                <a:lnTo>
                  <a:pt x="14" y="228"/>
                </a:lnTo>
                <a:lnTo>
                  <a:pt x="18" y="228"/>
                </a:lnTo>
                <a:lnTo>
                  <a:pt x="181" y="228"/>
                </a:lnTo>
                <a:lnTo>
                  <a:pt x="181" y="228"/>
                </a:lnTo>
                <a:lnTo>
                  <a:pt x="186" y="228"/>
                </a:lnTo>
                <a:lnTo>
                  <a:pt x="188" y="226"/>
                </a:lnTo>
                <a:lnTo>
                  <a:pt x="194" y="223"/>
                </a:lnTo>
                <a:lnTo>
                  <a:pt x="199" y="217"/>
                </a:lnTo>
                <a:lnTo>
                  <a:pt x="199" y="214"/>
                </a:lnTo>
                <a:lnTo>
                  <a:pt x="200" y="210"/>
                </a:lnTo>
                <a:lnTo>
                  <a:pt x="200" y="111"/>
                </a:lnTo>
                <a:lnTo>
                  <a:pt x="200" y="111"/>
                </a:lnTo>
                <a:lnTo>
                  <a:pt x="199" y="107"/>
                </a:lnTo>
                <a:lnTo>
                  <a:pt x="199" y="104"/>
                </a:lnTo>
                <a:lnTo>
                  <a:pt x="194" y="98"/>
                </a:lnTo>
                <a:lnTo>
                  <a:pt x="188" y="94"/>
                </a:lnTo>
                <a:lnTo>
                  <a:pt x="186" y="93"/>
                </a:lnTo>
                <a:lnTo>
                  <a:pt x="181" y="92"/>
                </a:lnTo>
                <a:lnTo>
                  <a:pt x="171" y="92"/>
                </a:lnTo>
                <a:lnTo>
                  <a:pt x="171" y="71"/>
                </a:lnTo>
                <a:lnTo>
                  <a:pt x="171" y="71"/>
                </a:lnTo>
                <a:lnTo>
                  <a:pt x="171" y="64"/>
                </a:lnTo>
                <a:lnTo>
                  <a:pt x="169" y="57"/>
                </a:lnTo>
                <a:lnTo>
                  <a:pt x="168" y="50"/>
                </a:lnTo>
                <a:lnTo>
                  <a:pt x="166" y="43"/>
                </a:lnTo>
                <a:lnTo>
                  <a:pt x="159" y="31"/>
                </a:lnTo>
                <a:lnTo>
                  <a:pt x="150" y="21"/>
                </a:lnTo>
                <a:lnTo>
                  <a:pt x="139" y="11"/>
                </a:lnTo>
                <a:lnTo>
                  <a:pt x="127" y="5"/>
                </a:lnTo>
                <a:lnTo>
                  <a:pt x="120" y="3"/>
                </a:lnTo>
                <a:lnTo>
                  <a:pt x="115" y="1"/>
                </a:lnTo>
                <a:lnTo>
                  <a:pt x="106" y="0"/>
                </a:lnTo>
                <a:lnTo>
                  <a:pt x="99" y="0"/>
                </a:lnTo>
                <a:lnTo>
                  <a:pt x="99" y="0"/>
                </a:lnTo>
                <a:close/>
                <a:moveTo>
                  <a:pt x="35" y="71"/>
                </a:moveTo>
                <a:lnTo>
                  <a:pt x="35" y="71"/>
                </a:lnTo>
                <a:lnTo>
                  <a:pt x="36" y="58"/>
                </a:lnTo>
                <a:lnTo>
                  <a:pt x="41" y="46"/>
                </a:lnTo>
                <a:lnTo>
                  <a:pt x="47" y="35"/>
                </a:lnTo>
                <a:lnTo>
                  <a:pt x="54" y="25"/>
                </a:lnTo>
                <a:lnTo>
                  <a:pt x="64" y="17"/>
                </a:lnTo>
                <a:lnTo>
                  <a:pt x="75" y="11"/>
                </a:lnTo>
                <a:lnTo>
                  <a:pt x="86" y="8"/>
                </a:lnTo>
                <a:lnTo>
                  <a:pt x="99" y="7"/>
                </a:lnTo>
                <a:lnTo>
                  <a:pt x="99" y="7"/>
                </a:lnTo>
                <a:lnTo>
                  <a:pt x="112" y="8"/>
                </a:lnTo>
                <a:lnTo>
                  <a:pt x="125" y="11"/>
                </a:lnTo>
                <a:lnTo>
                  <a:pt x="136" y="17"/>
                </a:lnTo>
                <a:lnTo>
                  <a:pt x="145" y="25"/>
                </a:lnTo>
                <a:lnTo>
                  <a:pt x="153" y="35"/>
                </a:lnTo>
                <a:lnTo>
                  <a:pt x="159" y="46"/>
                </a:lnTo>
                <a:lnTo>
                  <a:pt x="162" y="58"/>
                </a:lnTo>
                <a:lnTo>
                  <a:pt x="164" y="71"/>
                </a:lnTo>
                <a:lnTo>
                  <a:pt x="164" y="92"/>
                </a:lnTo>
                <a:lnTo>
                  <a:pt x="143" y="92"/>
                </a:lnTo>
                <a:lnTo>
                  <a:pt x="143" y="71"/>
                </a:lnTo>
                <a:lnTo>
                  <a:pt x="143" y="71"/>
                </a:lnTo>
                <a:lnTo>
                  <a:pt x="141" y="63"/>
                </a:lnTo>
                <a:lnTo>
                  <a:pt x="139" y="55"/>
                </a:lnTo>
                <a:lnTo>
                  <a:pt x="136" y="48"/>
                </a:lnTo>
                <a:lnTo>
                  <a:pt x="130" y="41"/>
                </a:lnTo>
                <a:lnTo>
                  <a:pt x="124" y="36"/>
                </a:lnTo>
                <a:lnTo>
                  <a:pt x="116" y="31"/>
                </a:lnTo>
                <a:lnTo>
                  <a:pt x="109" y="29"/>
                </a:lnTo>
                <a:lnTo>
                  <a:pt x="99" y="28"/>
                </a:lnTo>
                <a:lnTo>
                  <a:pt x="99" y="28"/>
                </a:lnTo>
                <a:lnTo>
                  <a:pt x="91" y="29"/>
                </a:lnTo>
                <a:lnTo>
                  <a:pt x="83" y="31"/>
                </a:lnTo>
                <a:lnTo>
                  <a:pt x="76" y="36"/>
                </a:lnTo>
                <a:lnTo>
                  <a:pt x="69" y="41"/>
                </a:lnTo>
                <a:lnTo>
                  <a:pt x="64" y="48"/>
                </a:lnTo>
                <a:lnTo>
                  <a:pt x="60" y="55"/>
                </a:lnTo>
                <a:lnTo>
                  <a:pt x="57" y="63"/>
                </a:lnTo>
                <a:lnTo>
                  <a:pt x="57" y="71"/>
                </a:lnTo>
                <a:lnTo>
                  <a:pt x="57" y="92"/>
                </a:lnTo>
                <a:lnTo>
                  <a:pt x="35" y="92"/>
                </a:lnTo>
                <a:lnTo>
                  <a:pt x="35" y="71"/>
                </a:lnTo>
                <a:close/>
                <a:moveTo>
                  <a:pt x="136" y="92"/>
                </a:moveTo>
                <a:lnTo>
                  <a:pt x="64" y="92"/>
                </a:lnTo>
                <a:lnTo>
                  <a:pt x="64" y="71"/>
                </a:lnTo>
                <a:lnTo>
                  <a:pt x="64" y="71"/>
                </a:lnTo>
                <a:lnTo>
                  <a:pt x="64" y="64"/>
                </a:lnTo>
                <a:lnTo>
                  <a:pt x="67" y="57"/>
                </a:lnTo>
                <a:lnTo>
                  <a:pt x="70" y="51"/>
                </a:lnTo>
                <a:lnTo>
                  <a:pt x="75" y="45"/>
                </a:lnTo>
                <a:lnTo>
                  <a:pt x="79" y="42"/>
                </a:lnTo>
                <a:lnTo>
                  <a:pt x="85" y="38"/>
                </a:lnTo>
                <a:lnTo>
                  <a:pt x="92" y="36"/>
                </a:lnTo>
                <a:lnTo>
                  <a:pt x="99" y="36"/>
                </a:lnTo>
                <a:lnTo>
                  <a:pt x="99" y="36"/>
                </a:lnTo>
                <a:lnTo>
                  <a:pt x="106" y="36"/>
                </a:lnTo>
                <a:lnTo>
                  <a:pt x="113" y="38"/>
                </a:lnTo>
                <a:lnTo>
                  <a:pt x="119" y="42"/>
                </a:lnTo>
                <a:lnTo>
                  <a:pt x="125" y="45"/>
                </a:lnTo>
                <a:lnTo>
                  <a:pt x="130" y="51"/>
                </a:lnTo>
                <a:lnTo>
                  <a:pt x="132" y="57"/>
                </a:lnTo>
                <a:lnTo>
                  <a:pt x="134" y="64"/>
                </a:lnTo>
                <a:lnTo>
                  <a:pt x="136" y="71"/>
                </a:lnTo>
                <a:lnTo>
                  <a:pt x="136" y="92"/>
                </a:lnTo>
                <a:close/>
                <a:moveTo>
                  <a:pt x="88" y="149"/>
                </a:moveTo>
                <a:lnTo>
                  <a:pt x="51" y="185"/>
                </a:lnTo>
                <a:lnTo>
                  <a:pt x="19" y="185"/>
                </a:lnTo>
                <a:lnTo>
                  <a:pt x="55" y="149"/>
                </a:lnTo>
                <a:lnTo>
                  <a:pt x="88" y="149"/>
                </a:lnTo>
                <a:close/>
                <a:moveTo>
                  <a:pt x="130" y="149"/>
                </a:moveTo>
                <a:lnTo>
                  <a:pt x="95" y="185"/>
                </a:lnTo>
                <a:lnTo>
                  <a:pt x="62" y="185"/>
                </a:lnTo>
                <a:lnTo>
                  <a:pt x="97" y="149"/>
                </a:lnTo>
                <a:lnTo>
                  <a:pt x="130" y="149"/>
                </a:lnTo>
                <a:close/>
                <a:moveTo>
                  <a:pt x="173" y="149"/>
                </a:moveTo>
                <a:lnTo>
                  <a:pt x="138" y="185"/>
                </a:lnTo>
                <a:lnTo>
                  <a:pt x="105" y="185"/>
                </a:lnTo>
                <a:lnTo>
                  <a:pt x="140" y="149"/>
                </a:lnTo>
                <a:lnTo>
                  <a:pt x="173" y="149"/>
                </a:lnTo>
                <a:close/>
                <a:moveTo>
                  <a:pt x="193" y="149"/>
                </a:moveTo>
                <a:lnTo>
                  <a:pt x="193" y="185"/>
                </a:lnTo>
                <a:lnTo>
                  <a:pt x="147" y="185"/>
                </a:lnTo>
                <a:lnTo>
                  <a:pt x="184" y="149"/>
                </a:lnTo>
                <a:lnTo>
                  <a:pt x="193" y="149"/>
                </a:lnTo>
                <a:close/>
                <a:moveTo>
                  <a:pt x="9" y="185"/>
                </a:moveTo>
                <a:lnTo>
                  <a:pt x="7" y="185"/>
                </a:lnTo>
                <a:lnTo>
                  <a:pt x="7" y="149"/>
                </a:lnTo>
                <a:lnTo>
                  <a:pt x="44" y="149"/>
                </a:lnTo>
                <a:lnTo>
                  <a:pt x="9" y="185"/>
                </a:lnTo>
                <a:close/>
                <a:moveTo>
                  <a:pt x="181" y="221"/>
                </a:moveTo>
                <a:lnTo>
                  <a:pt x="18" y="221"/>
                </a:lnTo>
                <a:lnTo>
                  <a:pt x="18" y="221"/>
                </a:lnTo>
                <a:lnTo>
                  <a:pt x="13" y="221"/>
                </a:lnTo>
                <a:lnTo>
                  <a:pt x="9" y="218"/>
                </a:lnTo>
                <a:lnTo>
                  <a:pt x="8" y="215"/>
                </a:lnTo>
                <a:lnTo>
                  <a:pt x="7" y="210"/>
                </a:lnTo>
                <a:lnTo>
                  <a:pt x="7" y="192"/>
                </a:lnTo>
                <a:lnTo>
                  <a:pt x="193" y="192"/>
                </a:lnTo>
                <a:lnTo>
                  <a:pt x="193" y="210"/>
                </a:lnTo>
                <a:lnTo>
                  <a:pt x="193" y="210"/>
                </a:lnTo>
                <a:lnTo>
                  <a:pt x="192" y="215"/>
                </a:lnTo>
                <a:lnTo>
                  <a:pt x="189" y="218"/>
                </a:lnTo>
                <a:lnTo>
                  <a:pt x="186" y="221"/>
                </a:lnTo>
                <a:lnTo>
                  <a:pt x="181" y="221"/>
                </a:lnTo>
                <a:lnTo>
                  <a:pt x="181" y="221"/>
                </a:lnTo>
                <a:close/>
                <a:moveTo>
                  <a:pt x="193" y="111"/>
                </a:moveTo>
                <a:lnTo>
                  <a:pt x="193" y="142"/>
                </a:lnTo>
                <a:lnTo>
                  <a:pt x="7" y="142"/>
                </a:lnTo>
                <a:lnTo>
                  <a:pt x="7" y="111"/>
                </a:lnTo>
                <a:lnTo>
                  <a:pt x="7" y="111"/>
                </a:lnTo>
                <a:lnTo>
                  <a:pt x="8" y="106"/>
                </a:lnTo>
                <a:lnTo>
                  <a:pt x="9" y="102"/>
                </a:lnTo>
                <a:lnTo>
                  <a:pt x="13" y="100"/>
                </a:lnTo>
                <a:lnTo>
                  <a:pt x="18" y="99"/>
                </a:lnTo>
                <a:lnTo>
                  <a:pt x="181" y="99"/>
                </a:lnTo>
                <a:lnTo>
                  <a:pt x="181" y="99"/>
                </a:lnTo>
                <a:lnTo>
                  <a:pt x="186" y="100"/>
                </a:lnTo>
                <a:lnTo>
                  <a:pt x="189" y="102"/>
                </a:lnTo>
                <a:lnTo>
                  <a:pt x="192" y="106"/>
                </a:lnTo>
                <a:lnTo>
                  <a:pt x="193" y="111"/>
                </a:lnTo>
                <a:lnTo>
                  <a:pt x="193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4111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02177" y="569573"/>
            <a:ext cx="11431888" cy="936020"/>
            <a:chOff x="2308644" y="3970389"/>
            <a:chExt cx="11431888" cy="9360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5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5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2308644" y="3970389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采用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ThreadLocal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维护当前线程绑定独有的数据库连接，采用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Spring 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Aop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的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Before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、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AfterReturning</a:t>
              </a:r>
              <a:endParaRPr lang="en-US" altLang="zh-CN" sz="1600" b="1" dirty="0" smtClean="0">
                <a:solidFill>
                  <a:schemeClr val="accent5">
                    <a:lumMod val="100000"/>
                  </a:schemeClr>
                </a:solidFill>
              </a:endParaRPr>
            </a:p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及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AfterThrowing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类型的通知，完成数据库事务的管理，包括：事务的开启、提交和回滚。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527075" y="2267588"/>
            <a:ext cx="2785152" cy="91754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圆角矩形 3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Rectangle 42"/>
          <p:cNvSpPr>
            <a:spLocks/>
          </p:cNvSpPr>
          <p:nvPr/>
        </p:nvSpPr>
        <p:spPr bwMode="auto">
          <a:xfrm>
            <a:off x="3303768" y="2542265"/>
            <a:ext cx="1805260" cy="39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@</a:t>
            </a:r>
            <a:r>
              <a:rPr lang="en-US" sz="1200" b="1" dirty="0" err="1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BeforAdvice</a:t>
            </a:r>
            <a:endParaRPr lang="en-US" sz="1200" b="1" dirty="0" smtClean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获取数据库连接；增删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cs typeface="Bebas Neue" charset="0"/>
                <a:sym typeface="Bebas Neue" charset="0"/>
              </a:rPr>
              <a:t>改方法事务开启；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查询方法不开启事务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600141" y="2402191"/>
            <a:ext cx="621046" cy="621045"/>
            <a:chOff x="379959" y="1601801"/>
            <a:chExt cx="621046" cy="621045"/>
          </a:xfrm>
        </p:grpSpPr>
        <p:grpSp>
          <p:nvGrpSpPr>
            <p:cNvPr id="43" name="组合 42"/>
            <p:cNvGrpSpPr/>
            <p:nvPr/>
          </p:nvGrpSpPr>
          <p:grpSpPr>
            <a:xfrm>
              <a:off x="379959" y="1601801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582469" y="1753637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32490" y="3744366"/>
            <a:ext cx="2189180" cy="738119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923497" y="3810912"/>
            <a:ext cx="621046" cy="621045"/>
            <a:chOff x="389484" y="2839286"/>
            <a:chExt cx="621046" cy="621045"/>
          </a:xfrm>
        </p:grpSpPr>
        <p:grpSp>
          <p:nvGrpSpPr>
            <p:cNvPr id="51" name="组合 50"/>
            <p:cNvGrpSpPr/>
            <p:nvPr/>
          </p:nvGrpSpPr>
          <p:grpSpPr>
            <a:xfrm>
              <a:off x="389484" y="2839286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591994" y="2991122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5" name="Rectangle 42"/>
          <p:cNvSpPr>
            <a:spLocks/>
          </p:cNvSpPr>
          <p:nvPr/>
        </p:nvSpPr>
        <p:spPr bwMode="auto">
          <a:xfrm>
            <a:off x="3608214" y="3983971"/>
            <a:ext cx="1453240" cy="35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目标对象方法执行</a:t>
            </a:r>
            <a:endParaRPr lang="en-US" sz="12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460230" y="5366769"/>
            <a:ext cx="2715650" cy="903401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5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535216" y="5513869"/>
            <a:ext cx="621046" cy="621045"/>
            <a:chOff x="142984" y="4086134"/>
            <a:chExt cx="621046" cy="621045"/>
          </a:xfrm>
        </p:grpSpPr>
        <p:grpSp>
          <p:nvGrpSpPr>
            <p:cNvPr id="60" name="组合 59"/>
            <p:cNvGrpSpPr/>
            <p:nvPr/>
          </p:nvGrpSpPr>
          <p:grpSpPr>
            <a:xfrm>
              <a:off x="142984" y="4086134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09" y="760409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45494" y="4237970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Rectangle 42"/>
          <p:cNvSpPr>
            <a:spLocks/>
          </p:cNvSpPr>
          <p:nvPr/>
        </p:nvSpPr>
        <p:spPr bwMode="auto">
          <a:xfrm>
            <a:off x="3190211" y="5420716"/>
            <a:ext cx="1831459" cy="7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200" b="1" dirty="0" smtClean="0"/>
              <a:t>@</a:t>
            </a:r>
            <a:r>
              <a:rPr lang="en-US" altLang="zh-CN" sz="1200" b="1" dirty="0" err="1" smtClean="0"/>
              <a:t>AfterReturning</a:t>
            </a:r>
            <a:r>
              <a:rPr lang="en-US" altLang="zh-CN" sz="1200" b="1" dirty="0" smtClean="0"/>
              <a:t> </a:t>
            </a:r>
          </a:p>
          <a:p>
            <a:r>
              <a:rPr lang="en-US" altLang="zh-CN" sz="1200" dirty="0" smtClean="0"/>
              <a:t> </a:t>
            </a:r>
            <a:r>
              <a:rPr lang="zh-CN" altLang="en-US" sz="1200" dirty="0" smtClean="0"/>
              <a:t>目标对象方法正常执行后，增删改方法事务</a:t>
            </a:r>
            <a:r>
              <a:rPr lang="zh-CN" altLang="en-US" sz="1200" dirty="0"/>
              <a:t>提交</a:t>
            </a:r>
            <a:r>
              <a:rPr lang="zh-CN" altLang="en-US" sz="1200" dirty="0" smtClean="0"/>
              <a:t>；关闭</a:t>
            </a:r>
            <a:r>
              <a:rPr lang="zh-CN" altLang="en-US" sz="1200" dirty="0" smtClean="0"/>
              <a:t>数据库连接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3834837" y="3201635"/>
            <a:ext cx="12244" cy="55642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3834417" y="4480417"/>
            <a:ext cx="12666" cy="886352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>
            <a:off x="6559727" y="2267588"/>
            <a:ext cx="2785152" cy="91754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0" name="圆角矩形 9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Rectangle 42"/>
          <p:cNvSpPr>
            <a:spLocks/>
          </p:cNvSpPr>
          <p:nvPr/>
        </p:nvSpPr>
        <p:spPr bwMode="auto">
          <a:xfrm>
            <a:off x="7336420" y="2542265"/>
            <a:ext cx="1805260" cy="39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@</a:t>
            </a:r>
            <a:r>
              <a:rPr lang="en-US" sz="1200" b="1" dirty="0" err="1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BeforAdvice</a:t>
            </a:r>
            <a:endParaRPr lang="en-US" sz="1200" b="1" dirty="0" smtClean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获取数据库连接；增删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cs typeface="Bebas Neue" charset="0"/>
                <a:sym typeface="Bebas Neue" charset="0"/>
              </a:rPr>
              <a:t>改方法事务开启；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查询方法不开启事务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6632793" y="2402191"/>
            <a:ext cx="621046" cy="621045"/>
            <a:chOff x="379959" y="1601801"/>
            <a:chExt cx="621046" cy="62104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79959" y="1601801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6" name="同心圆 10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582469" y="1753637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894170" y="3715338"/>
            <a:ext cx="2189180" cy="738119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9" name="圆角矩形 10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985177" y="3781884"/>
            <a:ext cx="621046" cy="621045"/>
            <a:chOff x="389484" y="2839286"/>
            <a:chExt cx="621046" cy="621045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89484" y="2839286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4" name="同心圆 1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13" name="文本框 112"/>
            <p:cNvSpPr txBox="1"/>
            <p:nvPr/>
          </p:nvSpPr>
          <p:spPr>
            <a:xfrm>
              <a:off x="591994" y="2991122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6" name="Rectangle 42"/>
          <p:cNvSpPr>
            <a:spLocks/>
          </p:cNvSpPr>
          <p:nvPr/>
        </p:nvSpPr>
        <p:spPr bwMode="auto">
          <a:xfrm>
            <a:off x="7669894" y="3954943"/>
            <a:ext cx="1453240" cy="35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目标对象方法执行</a:t>
            </a:r>
            <a:endParaRPr lang="en-US" sz="12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391281" y="4974882"/>
            <a:ext cx="3362320" cy="1367861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8" name="圆角矩形 11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4351931" y="1367702"/>
              <a:ext cx="3742171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485329" y="5355796"/>
            <a:ext cx="621046" cy="621045"/>
            <a:chOff x="142984" y="4086134"/>
            <a:chExt cx="621046" cy="62104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42984" y="4086134"/>
              <a:ext cx="621046" cy="62104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3" name="同心圆 1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92109" y="760409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122" name="文本框 121"/>
            <p:cNvSpPr txBox="1"/>
            <p:nvPr/>
          </p:nvSpPr>
          <p:spPr>
            <a:xfrm>
              <a:off x="345494" y="4237970"/>
              <a:ext cx="21602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5" name="Rectangle 42"/>
          <p:cNvSpPr>
            <a:spLocks/>
          </p:cNvSpPr>
          <p:nvPr/>
        </p:nvSpPr>
        <p:spPr bwMode="auto">
          <a:xfrm>
            <a:off x="7127942" y="5270611"/>
            <a:ext cx="2487195" cy="79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altLang="zh-CN" sz="1200" b="1" dirty="0" smtClean="0"/>
              <a:t>@</a:t>
            </a:r>
            <a:r>
              <a:rPr lang="en-US" altLang="zh-CN" sz="1200" b="1" dirty="0" err="1" smtClean="0"/>
              <a:t>AfterThrowing</a:t>
            </a:r>
            <a:endParaRPr lang="en-US" altLang="zh-CN" sz="1200" b="1" dirty="0" smtClean="0"/>
          </a:p>
          <a:p>
            <a:r>
              <a:rPr lang="en-US" altLang="zh-CN" sz="1200" dirty="0" smtClean="0"/>
              <a:t> </a:t>
            </a:r>
            <a:r>
              <a:rPr lang="zh-CN" altLang="en-US" sz="1200" dirty="0" smtClean="0"/>
              <a:t>目标对象方法执行</a:t>
            </a:r>
            <a:r>
              <a:rPr lang="zh-CN" altLang="en-US" sz="1200" dirty="0"/>
              <a:t>异常</a:t>
            </a:r>
            <a:r>
              <a:rPr lang="zh-CN" altLang="en-US" sz="1200" dirty="0" smtClean="0"/>
              <a:t>后，如抛出</a:t>
            </a:r>
            <a:r>
              <a:rPr lang="en-US" altLang="zh-CN" sz="1200" dirty="0" err="1" smtClean="0"/>
              <a:t>RuntimeException</a:t>
            </a:r>
            <a:r>
              <a:rPr lang="zh-CN" altLang="en-US" sz="1200" dirty="0" smtClean="0"/>
              <a:t>异常则增删改方法事务回滚；如</a:t>
            </a:r>
            <a:r>
              <a:rPr lang="zh-CN" altLang="en-US" sz="1200" dirty="0"/>
              <a:t>抛</a:t>
            </a:r>
            <a:r>
              <a:rPr lang="zh-CN" altLang="en-US" sz="1200" dirty="0" smtClean="0"/>
              <a:t>出非</a:t>
            </a:r>
            <a:r>
              <a:rPr lang="en-US" altLang="zh-CN" sz="1200" dirty="0" err="1" smtClean="0"/>
              <a:t>RuntimeException</a:t>
            </a:r>
            <a:r>
              <a:rPr lang="zh-CN" altLang="en-US" sz="1200" dirty="0" smtClean="0"/>
              <a:t>异常则</a:t>
            </a:r>
            <a:r>
              <a:rPr lang="zh-CN" altLang="en-US" sz="1200" dirty="0"/>
              <a:t>增删改</a:t>
            </a:r>
            <a:r>
              <a:rPr lang="zh-CN" altLang="en-US" sz="1200" dirty="0" smtClean="0"/>
              <a:t>方法事务提交；最终</a:t>
            </a:r>
            <a:r>
              <a:rPr lang="zh-CN" altLang="en-US" sz="1200" smtClean="0"/>
              <a:t>关闭</a:t>
            </a:r>
            <a:r>
              <a:rPr lang="zh-CN" altLang="en-US" sz="1200" smtClean="0"/>
              <a:t>数据库连接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7983601" y="3201635"/>
            <a:ext cx="12244" cy="55642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 flipH="1">
            <a:off x="7983181" y="4451389"/>
            <a:ext cx="0" cy="522056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5" grpId="0"/>
      <p:bldP spid="64" grpId="0"/>
      <p:bldP spid="102" grpId="0"/>
      <p:bldP spid="116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9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481595" y="432885"/>
            <a:ext cx="11431888" cy="1059418"/>
            <a:chOff x="1524872" y="3846991"/>
            <a:chExt cx="11431888" cy="1059418"/>
          </a:xfrm>
        </p:grpSpPr>
        <p:sp>
          <p:nvSpPr>
            <p:cNvPr id="100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101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102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524872" y="384699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定义数据库连接管理器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ConnectionManger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和事务管理器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TransactionManager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107" name="图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26" y="1756497"/>
            <a:ext cx="4981023" cy="49055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1026" name="Picture 2" descr="C:\Users\denny\AppData\Local\Temp\SNAGHTML2e5a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61" y="1909081"/>
            <a:ext cx="6433910" cy="475297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直接箭头连接符 111"/>
          <p:cNvCxnSpPr/>
          <p:nvPr/>
        </p:nvCxnSpPr>
        <p:spPr>
          <a:xfrm flipV="1">
            <a:off x="2515457" y="2578227"/>
            <a:ext cx="637610" cy="30284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3147785" y="2303674"/>
            <a:ext cx="1917701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使用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ThreadLocal</a:t>
            </a:r>
            <a:r>
              <a:rPr lang="zh-CN" altLang="en-US" sz="1200" dirty="0" smtClean="0">
                <a:solidFill>
                  <a:schemeClr val="bg1"/>
                </a:solidFill>
              </a:rPr>
              <a:t>维护当前线程独有的数据库连接</a:t>
            </a:r>
          </a:p>
        </p:txBody>
      </p:sp>
      <p:cxnSp>
        <p:nvCxnSpPr>
          <p:cNvPr id="114" name="直接箭头连接符 113"/>
          <p:cNvCxnSpPr/>
          <p:nvPr/>
        </p:nvCxnSpPr>
        <p:spPr>
          <a:xfrm flipV="1">
            <a:off x="2305000" y="4692217"/>
            <a:ext cx="670429" cy="15142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2975429" y="4539379"/>
            <a:ext cx="1306285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关闭数据库连接</a:t>
            </a:r>
          </a:p>
        </p:txBody>
      </p:sp>
      <p:cxnSp>
        <p:nvCxnSpPr>
          <p:cNvPr id="117" name="直接箭头连接符 116"/>
          <p:cNvCxnSpPr/>
          <p:nvPr/>
        </p:nvCxnSpPr>
        <p:spPr>
          <a:xfrm flipV="1">
            <a:off x="2975429" y="3469511"/>
            <a:ext cx="487001" cy="15142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3506561" y="3314856"/>
            <a:ext cx="1386570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获取数据库连接</a:t>
            </a:r>
          </a:p>
        </p:txBody>
      </p:sp>
      <p:cxnSp>
        <p:nvCxnSpPr>
          <p:cNvPr id="121" name="直接箭头连接符 120"/>
          <p:cNvCxnSpPr/>
          <p:nvPr/>
        </p:nvCxnSpPr>
        <p:spPr>
          <a:xfrm flipV="1">
            <a:off x="2627086" y="5686809"/>
            <a:ext cx="711360" cy="12998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>
            <a:off x="3338446" y="5472087"/>
            <a:ext cx="1306285" cy="29360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关闭预处理语句</a:t>
            </a:r>
          </a:p>
        </p:txBody>
      </p:sp>
      <p:cxnSp>
        <p:nvCxnSpPr>
          <p:cNvPr id="124" name="直接箭头连接符 123"/>
          <p:cNvCxnSpPr/>
          <p:nvPr/>
        </p:nvCxnSpPr>
        <p:spPr>
          <a:xfrm flipV="1">
            <a:off x="2790186" y="6138164"/>
            <a:ext cx="670429" cy="15142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3460616" y="5979187"/>
            <a:ext cx="951728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关闭结果集</a:t>
            </a:r>
          </a:p>
        </p:txBody>
      </p:sp>
      <p:cxnSp>
        <p:nvCxnSpPr>
          <p:cNvPr id="128" name="直接箭头连接符 127"/>
          <p:cNvCxnSpPr/>
          <p:nvPr/>
        </p:nvCxnSpPr>
        <p:spPr>
          <a:xfrm flipV="1">
            <a:off x="9579428" y="2892159"/>
            <a:ext cx="399142" cy="30284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9978570" y="2709819"/>
            <a:ext cx="827315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事务开启</a:t>
            </a:r>
          </a:p>
        </p:txBody>
      </p:sp>
      <p:cxnSp>
        <p:nvCxnSpPr>
          <p:cNvPr id="131" name="直接箭头连接符 130"/>
          <p:cNvCxnSpPr/>
          <p:nvPr/>
        </p:nvCxnSpPr>
        <p:spPr>
          <a:xfrm flipV="1">
            <a:off x="9521371" y="3906428"/>
            <a:ext cx="399142" cy="302849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9927769" y="3759016"/>
            <a:ext cx="827315" cy="2948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事务提交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9978569" y="5140843"/>
            <a:ext cx="827315" cy="2948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事务回滚</a:t>
            </a:r>
          </a:p>
        </p:txBody>
      </p:sp>
      <p:cxnSp>
        <p:nvCxnSpPr>
          <p:cNvPr id="134" name="直接箭头连接符 133"/>
          <p:cNvCxnSpPr/>
          <p:nvPr/>
        </p:nvCxnSpPr>
        <p:spPr>
          <a:xfrm flipV="1">
            <a:off x="9579428" y="5288255"/>
            <a:ext cx="399142" cy="33063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74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6" grpId="0" animBg="1"/>
      <p:bldP spid="119" grpId="0" animBg="1"/>
      <p:bldP spid="123" grpId="0" animBg="1"/>
      <p:bldP spid="126" grpId="0" animBg="1"/>
      <p:bldP spid="130" grpId="0" animBg="1"/>
      <p:bldP spid="132" grpId="0" animBg="1"/>
      <p:bldP spid="1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图片 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079" y="1517536"/>
            <a:ext cx="6406178" cy="527619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04" name="图片 3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6" y="1672604"/>
            <a:ext cx="5196114" cy="495238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0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1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353938" y="402604"/>
            <a:ext cx="11431888" cy="1075959"/>
            <a:chOff x="-347471" y="3830450"/>
            <a:chExt cx="11431888" cy="1075959"/>
          </a:xfrm>
        </p:grpSpPr>
        <p:sp>
          <p:nvSpPr>
            <p:cNvPr id="272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273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274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-347471" y="3830450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定义数据库事务管理切面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ServiceAspect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cxnSp>
        <p:nvCxnSpPr>
          <p:cNvPr id="275" name="直接箭头连接符 274"/>
          <p:cNvCxnSpPr/>
          <p:nvPr/>
        </p:nvCxnSpPr>
        <p:spPr>
          <a:xfrm flipV="1">
            <a:off x="3098094" y="3425281"/>
            <a:ext cx="527823" cy="44994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文本框 276"/>
          <p:cNvSpPr txBox="1"/>
          <p:nvPr/>
        </p:nvSpPr>
        <p:spPr>
          <a:xfrm>
            <a:off x="3625917" y="2749525"/>
            <a:ext cx="1628254" cy="97872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定义切入点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com.denny.course</a:t>
            </a:r>
            <a:r>
              <a:rPr lang="zh-CN" altLang="en-US" sz="1200" dirty="0" smtClean="0">
                <a:solidFill>
                  <a:schemeClr val="bg1"/>
                </a:solidFill>
              </a:rPr>
              <a:t>包下的所有</a:t>
            </a:r>
            <a:r>
              <a:rPr lang="en-US" altLang="zh-CN" sz="1200" dirty="0" smtClean="0">
                <a:solidFill>
                  <a:schemeClr val="bg1"/>
                </a:solidFill>
              </a:rPr>
              <a:t>Service</a:t>
            </a:r>
            <a:r>
              <a:rPr lang="zh-CN" altLang="en-US" sz="1200" dirty="0" smtClean="0">
                <a:solidFill>
                  <a:schemeClr val="bg1"/>
                </a:solidFill>
              </a:rPr>
              <a:t>中的方法</a:t>
            </a:r>
          </a:p>
        </p:txBody>
      </p:sp>
      <p:cxnSp>
        <p:nvCxnSpPr>
          <p:cNvPr id="284" name="直接箭头连接符 283"/>
          <p:cNvCxnSpPr/>
          <p:nvPr/>
        </p:nvCxnSpPr>
        <p:spPr>
          <a:xfrm flipV="1">
            <a:off x="3098094" y="4226627"/>
            <a:ext cx="922363" cy="58111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文本框 285"/>
          <p:cNvSpPr txBox="1"/>
          <p:nvPr/>
        </p:nvSpPr>
        <p:spPr>
          <a:xfrm>
            <a:off x="4020457" y="3980152"/>
            <a:ext cx="957943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</a:t>
            </a:r>
            <a:r>
              <a:rPr lang="zh-CN" altLang="en-US" sz="1200" dirty="0">
                <a:solidFill>
                  <a:schemeClr val="bg1"/>
                </a:solidFill>
              </a:rPr>
              <a:t>前通知事务开启</a:t>
            </a:r>
            <a:endParaRPr lang="zh-CN" altLang="en-US" sz="1200" dirty="0" smtClean="0">
              <a:solidFill>
                <a:schemeClr val="bg1"/>
              </a:solidFill>
            </a:endParaRPr>
          </a:p>
        </p:txBody>
      </p:sp>
      <p:cxnSp>
        <p:nvCxnSpPr>
          <p:cNvPr id="293" name="直接箭头连接符 292"/>
          <p:cNvCxnSpPr/>
          <p:nvPr/>
        </p:nvCxnSpPr>
        <p:spPr>
          <a:xfrm flipV="1">
            <a:off x="9077950" y="2217943"/>
            <a:ext cx="1298290" cy="26776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文本框 300"/>
          <p:cNvSpPr txBox="1"/>
          <p:nvPr/>
        </p:nvSpPr>
        <p:spPr>
          <a:xfrm>
            <a:off x="10108461" y="4110567"/>
            <a:ext cx="1459425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方法执行抛出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异常则事务回滚</a:t>
            </a:r>
          </a:p>
        </p:txBody>
      </p:sp>
      <p:cxnSp>
        <p:nvCxnSpPr>
          <p:cNvPr id="323" name="直接箭头连接符 322"/>
          <p:cNvCxnSpPr/>
          <p:nvPr/>
        </p:nvCxnSpPr>
        <p:spPr>
          <a:xfrm flipV="1">
            <a:off x="8829207" y="4465632"/>
            <a:ext cx="1279254" cy="34210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/>
          <p:cNvCxnSpPr>
            <a:endCxn id="325" idx="1"/>
          </p:cNvCxnSpPr>
          <p:nvPr/>
        </p:nvCxnSpPr>
        <p:spPr>
          <a:xfrm flipV="1">
            <a:off x="9077950" y="5460058"/>
            <a:ext cx="1385375" cy="206224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文本框 324"/>
          <p:cNvSpPr txBox="1"/>
          <p:nvPr/>
        </p:nvSpPr>
        <p:spPr>
          <a:xfrm>
            <a:off x="10463325" y="5081493"/>
            <a:ext cx="1459425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方法执行抛出非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RuntimeException</a:t>
            </a:r>
            <a:r>
              <a:rPr lang="zh-CN" altLang="en-US" sz="1200" dirty="0" smtClean="0">
                <a:solidFill>
                  <a:schemeClr val="bg1"/>
                </a:solidFill>
              </a:rPr>
              <a:t>异常则事务提交</a:t>
            </a:r>
          </a:p>
        </p:txBody>
      </p:sp>
      <p:sp>
        <p:nvSpPr>
          <p:cNvPr id="329" name="文本框 328"/>
          <p:cNvSpPr txBox="1"/>
          <p:nvPr/>
        </p:nvSpPr>
        <p:spPr>
          <a:xfrm>
            <a:off x="10376240" y="1950176"/>
            <a:ext cx="1191646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方法正常执行后事务提交</a:t>
            </a:r>
          </a:p>
        </p:txBody>
      </p:sp>
    </p:spTree>
    <p:extLst>
      <p:ext uri="{BB962C8B-B14F-4D97-AF65-F5344CB8AC3E}">
        <p14:creationId xmlns:p14="http://schemas.microsoft.com/office/powerpoint/2010/main" val="71553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86" grpId="0" animBg="1"/>
      <p:bldP spid="301" grpId="0" animBg="1"/>
      <p:bldP spid="325" grpId="0" animBg="1"/>
      <p:bldP spid="3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918509" y="432885"/>
            <a:ext cx="11431888" cy="1045678"/>
            <a:chOff x="87958" y="3860731"/>
            <a:chExt cx="11431888" cy="1045678"/>
          </a:xfrm>
        </p:grpSpPr>
        <p:sp>
          <p:nvSpPr>
            <p:cNvPr id="55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56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57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87958" y="3860731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定义自定义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JdbcTemplate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完成数据库中表数据操作。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2050" name="Picture 2" descr="C:\Users\denny\AppData\Local\Temp\SNAGHTML5b26f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3" y="1719496"/>
            <a:ext cx="5708167" cy="492804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直接箭头连接符 58"/>
          <p:cNvCxnSpPr/>
          <p:nvPr/>
        </p:nvCxnSpPr>
        <p:spPr>
          <a:xfrm flipV="1">
            <a:off x="3408957" y="4348969"/>
            <a:ext cx="637610" cy="30284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4046567" y="3970404"/>
            <a:ext cx="1744633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获取连接，构建预处理语句；执行数据的增删改操作</a:t>
            </a:r>
          </a:p>
        </p:txBody>
      </p:sp>
      <p:pic>
        <p:nvPicPr>
          <p:cNvPr id="2051" name="图片 2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67" y="1704686"/>
            <a:ext cx="5953775" cy="494285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71" name="直接箭头连接符 70"/>
          <p:cNvCxnSpPr/>
          <p:nvPr/>
        </p:nvCxnSpPr>
        <p:spPr>
          <a:xfrm flipV="1">
            <a:off x="3118182" y="5326743"/>
            <a:ext cx="679253" cy="31130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3797435" y="5041208"/>
            <a:ext cx="1454347" cy="5355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执行数据操作后；关闭预处理语句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9368236" y="2293257"/>
            <a:ext cx="414393" cy="435415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9782629" y="1971542"/>
            <a:ext cx="1744633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获取连接，构建预处理语句；执行数据的查询操作</a:t>
            </a:r>
          </a:p>
        </p:txBody>
      </p:sp>
      <p:cxnSp>
        <p:nvCxnSpPr>
          <p:cNvPr id="86" name="直接箭头连接符 85"/>
          <p:cNvCxnSpPr/>
          <p:nvPr/>
        </p:nvCxnSpPr>
        <p:spPr>
          <a:xfrm flipV="1">
            <a:off x="9129229" y="4340506"/>
            <a:ext cx="679253" cy="311308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9782629" y="3933660"/>
            <a:ext cx="1454347" cy="7571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执行数据操作后；关闭结果集及预处理语句</a:t>
            </a:r>
          </a:p>
        </p:txBody>
      </p:sp>
    </p:spTree>
    <p:extLst>
      <p:ext uri="{BB962C8B-B14F-4D97-AF65-F5344CB8AC3E}">
        <p14:creationId xmlns:p14="http://schemas.microsoft.com/office/powerpoint/2010/main" val="305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4" grpId="0" animBg="1"/>
      <p:bldP spid="79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ontent Placeholder 2">
            <a:extLst>
              <a:ext uri="{FF2B5EF4-FFF2-40B4-BE49-F238E27FC236}">
                <a16:creationId xmlns:a16="http://schemas.microsoft.com/office/drawing/2014/main" xmlns="" id="{FEDBC6C3-C6EC-4D18-990A-71D45981A66B}"/>
              </a:ext>
            </a:extLst>
          </p:cNvPr>
          <p:cNvSpPr txBox="1">
            <a:spLocks/>
          </p:cNvSpPr>
          <p:nvPr/>
        </p:nvSpPr>
        <p:spPr>
          <a:xfrm>
            <a:off x="302177" y="184823"/>
            <a:ext cx="4426561" cy="49612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 AOP</a:t>
            </a:r>
            <a:r>
              <a:rPr lang="zh-CN" altLang="en-US" sz="2800" b="1" dirty="0">
                <a:solidFill>
                  <a:srgbClr val="0C6D7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模拟事务管理</a:t>
            </a:r>
            <a:endParaRPr lang="en-US" altLang="en-US" sz="2800" b="1" dirty="0">
              <a:solidFill>
                <a:srgbClr val="0C6D7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7" name="千图PPT彼岸天：ID 8661124库_组合 70">
            <a:extLst>
              <a:ext uri="{FF2B5EF4-FFF2-40B4-BE49-F238E27FC236}">
                <a16:creationId xmlns:a16="http://schemas.microsoft.com/office/drawing/2014/main" xmlns="" id="{AE2702B4-4A43-494A-BB93-057ADF2AD2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432745" y="452850"/>
            <a:ext cx="11431888" cy="1025713"/>
            <a:chOff x="1573722" y="3880696"/>
            <a:chExt cx="11431888" cy="1025713"/>
          </a:xfrm>
        </p:grpSpPr>
        <p:sp>
          <p:nvSpPr>
            <p:cNvPr id="88" name="Oval 5">
              <a:extLst>
                <a:ext uri="{FF2B5EF4-FFF2-40B4-BE49-F238E27FC236}">
                  <a16:creationId xmlns:a16="http://schemas.microsoft.com/office/drawing/2014/main" xmlns="" id="{8400B848-89AE-40B9-A664-06615E122071}"/>
                </a:ext>
              </a:extLst>
            </p:cNvPr>
            <p:cNvSpPr/>
            <p:nvPr/>
          </p:nvSpPr>
          <p:spPr bwMode="auto">
            <a:xfrm>
              <a:off x="2707294" y="43497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xmlns="" id="{8099E9C7-06E4-48F3-9D82-956248C59D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9983" y="4477766"/>
              <a:ext cx="251161" cy="300602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xmlns="" id="{12343059-C59A-4861-B55B-57DB6136745D}"/>
                </a:ext>
              </a:extLst>
            </p:cNvPr>
            <p:cNvSpPr txBox="1"/>
            <p:nvPr/>
          </p:nvSpPr>
          <p:spPr>
            <a:xfrm>
              <a:off x="1573722" y="3880696"/>
              <a:ext cx="11431888" cy="897217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定义业务服务接口及实现类。包括：用户服务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UserService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和机构服务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(</a:t>
              </a:r>
              <a:r>
                <a:rPr lang="en-US" altLang="zh-CN" sz="1600" b="1" dirty="0" err="1" smtClean="0">
                  <a:solidFill>
                    <a:schemeClr val="accent5">
                      <a:lumMod val="100000"/>
                    </a:schemeClr>
                  </a:solidFill>
                </a:rPr>
                <a:t>OrgService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)</a:t>
              </a: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。</a:t>
              </a:r>
              <a:r>
                <a:rPr lang="en-US" altLang="zh-CN" sz="1600" b="1" dirty="0" smtClean="0">
                  <a:solidFill>
                    <a:schemeClr val="accent5">
                      <a:lumMod val="100000"/>
                    </a:schemeClr>
                  </a:solidFill>
                </a:rPr>
                <a:t> 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67" y="1578164"/>
            <a:ext cx="3911820" cy="161926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66" y="3345891"/>
            <a:ext cx="3911820" cy="141993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657" y="1659281"/>
            <a:ext cx="6574972" cy="297077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67" y="4878600"/>
            <a:ext cx="5000390" cy="176894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99" y="4878600"/>
            <a:ext cx="6368030" cy="179055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97" name="直接箭头连接符 96"/>
          <p:cNvCxnSpPr/>
          <p:nvPr/>
        </p:nvCxnSpPr>
        <p:spPr>
          <a:xfrm flipV="1">
            <a:off x="2014768" y="2540000"/>
            <a:ext cx="724694" cy="21479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2739462" y="2440861"/>
            <a:ext cx="845567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用户服务</a:t>
            </a:r>
          </a:p>
        </p:txBody>
      </p:sp>
      <p:cxnSp>
        <p:nvCxnSpPr>
          <p:cNvPr id="100" name="直接箭头连接符 99"/>
          <p:cNvCxnSpPr/>
          <p:nvPr/>
        </p:nvCxnSpPr>
        <p:spPr>
          <a:xfrm flipV="1">
            <a:off x="1989769" y="4229445"/>
            <a:ext cx="749693" cy="182776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2739462" y="4129684"/>
            <a:ext cx="845567" cy="2948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机构</a:t>
            </a:r>
            <a:r>
              <a:rPr lang="zh-CN" altLang="en-US" sz="1200" dirty="0" smtClean="0">
                <a:solidFill>
                  <a:schemeClr val="bg1"/>
                </a:solidFill>
              </a:rPr>
              <a:t>服务</a:t>
            </a: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2700094" y="5063158"/>
            <a:ext cx="854037" cy="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3588547" y="4906192"/>
            <a:ext cx="1331796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机构</a:t>
            </a:r>
            <a:r>
              <a:rPr lang="zh-CN" altLang="en-US" sz="1200" dirty="0" smtClean="0">
                <a:solidFill>
                  <a:schemeClr val="bg1"/>
                </a:solidFill>
              </a:rPr>
              <a:t>数据操作类</a:t>
            </a: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8106666" y="5063158"/>
            <a:ext cx="854037" cy="0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8960703" y="4915693"/>
            <a:ext cx="1331796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bg1"/>
                </a:solidFill>
              </a:rPr>
              <a:t>用户数据操作类</a:t>
            </a: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10043886" y="2597828"/>
            <a:ext cx="580571" cy="323773"/>
          </a:xfrm>
          <a:prstGeom prst="straightConnector1">
            <a:avLst/>
          </a:prstGeom>
          <a:ln w="50800" cap="sq">
            <a:solidFill>
              <a:srgbClr val="0070C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10624457" y="2412174"/>
            <a:ext cx="957943" cy="3139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基础</a:t>
            </a:r>
            <a:r>
              <a:rPr lang="zh-CN" altLang="en-US" sz="1200" dirty="0" smtClean="0">
                <a:solidFill>
                  <a:schemeClr val="bg1"/>
                </a:solidFill>
              </a:rPr>
              <a:t>服务类</a:t>
            </a:r>
          </a:p>
        </p:txBody>
      </p:sp>
    </p:spTree>
    <p:extLst>
      <p:ext uri="{BB962C8B-B14F-4D97-AF65-F5344CB8AC3E}">
        <p14:creationId xmlns:p14="http://schemas.microsoft.com/office/powerpoint/2010/main" val="40868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2" grpId="0" animBg="1"/>
      <p:bldP spid="106" grpId="0" animBg="1"/>
      <p:bldP spid="108" grpId="0" animBg="1"/>
      <p:bldP spid="1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EA29B298-E626-4D85-89A4-3810C7F2301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255"/>
      </a:accent1>
      <a:accent2>
        <a:srgbClr val="0A6A72"/>
      </a:accent2>
      <a:accent3>
        <a:srgbClr val="00ABB4"/>
      </a:accent3>
      <a:accent4>
        <a:srgbClr val="4F5255"/>
      </a:accent4>
      <a:accent5>
        <a:srgbClr val="0A6A72"/>
      </a:accent5>
      <a:accent6>
        <a:srgbClr val="00ABB4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86BFE9D-0620-4036-A638-EF6EF9C97193}" vid="{3A6DB355-AB88-4F00-A581-7F597D416C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1016</TotalTime>
  <Words>1467</Words>
  <Application>Microsoft Office PowerPoint</Application>
  <PresentationFormat>宽屏</PresentationFormat>
  <Paragraphs>174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微软雅黑</vt:lpstr>
      <vt:lpstr>Meiryo</vt:lpstr>
      <vt:lpstr>华文细黑</vt:lpstr>
      <vt:lpstr>Arial</vt:lpstr>
      <vt:lpstr>宋体</vt:lpstr>
      <vt:lpstr>等线</vt:lpstr>
      <vt:lpstr>Bebas Neue</vt:lpstr>
      <vt:lpstr>Agency FB</vt:lpstr>
      <vt:lpstr>Kalinga</vt:lpstr>
      <vt:lpstr>Calibri</vt:lpstr>
      <vt:lpstr>方正姚体</vt:lpstr>
      <vt:lpstr>PPT定制1801380800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演示文稿6</dc:title>
  <dc:subject/>
  <dc:creator>柚子设计</dc:creator>
  <cp:keywords>MC-PPT模板</cp:keywords>
  <dc:description/>
  <cp:lastModifiedBy>denny</cp:lastModifiedBy>
  <cp:revision>113</cp:revision>
  <dcterms:created xsi:type="dcterms:W3CDTF">2017-09-06T04:06:02Z</dcterms:created>
  <dcterms:modified xsi:type="dcterms:W3CDTF">2017-09-20T22:23:55Z</dcterms:modified>
  <cp:category>模板</cp:category>
</cp:coreProperties>
</file>